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42"/>
  </p:notesMasterIdLst>
  <p:sldIdLst>
    <p:sldId id="283" r:id="rId2"/>
    <p:sldId id="257" r:id="rId3"/>
    <p:sldId id="282" r:id="rId4"/>
    <p:sldId id="300" r:id="rId5"/>
    <p:sldId id="274" r:id="rId6"/>
    <p:sldId id="256" r:id="rId7"/>
    <p:sldId id="301" r:id="rId8"/>
    <p:sldId id="287" r:id="rId9"/>
    <p:sldId id="284" r:id="rId10"/>
    <p:sldId id="285" r:id="rId11"/>
    <p:sldId id="286" r:id="rId12"/>
    <p:sldId id="273" r:id="rId13"/>
    <p:sldId id="304" r:id="rId14"/>
    <p:sldId id="275" r:id="rId15"/>
    <p:sldId id="288" r:id="rId16"/>
    <p:sldId id="277" r:id="rId17"/>
    <p:sldId id="278" r:id="rId18"/>
    <p:sldId id="279" r:id="rId19"/>
    <p:sldId id="302" r:id="rId20"/>
    <p:sldId id="303" r:id="rId21"/>
    <p:sldId id="259" r:id="rId22"/>
    <p:sldId id="258" r:id="rId23"/>
    <p:sldId id="267" r:id="rId24"/>
    <p:sldId id="268" r:id="rId25"/>
    <p:sldId id="269" r:id="rId26"/>
    <p:sldId id="270" r:id="rId27"/>
    <p:sldId id="264" r:id="rId28"/>
    <p:sldId id="265" r:id="rId29"/>
    <p:sldId id="266" r:id="rId30"/>
    <p:sldId id="295" r:id="rId31"/>
    <p:sldId id="290" r:id="rId32"/>
    <p:sldId id="296" r:id="rId33"/>
    <p:sldId id="291" r:id="rId34"/>
    <p:sldId id="297" r:id="rId35"/>
    <p:sldId id="292" r:id="rId36"/>
    <p:sldId id="298" r:id="rId37"/>
    <p:sldId id="293" r:id="rId38"/>
    <p:sldId id="299" r:id="rId39"/>
    <p:sldId id="294" r:id="rId40"/>
    <p:sldId id="305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4E29E-BE49-48F5-A4B0-5537C65BA4E7}" v="370" dt="2026-05-21T19:04:09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8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de Araujo Matos" userId="46fcf12edc8462ea" providerId="LiveId" clId="{067BA93A-2BE2-4670-8561-56F7FE2D914D}"/>
    <pc:docChg chg="undo redo custSel addSld delSld modSld sldOrd">
      <pc:chgData name="Daniel de Araujo Matos" userId="46fcf12edc8462ea" providerId="LiveId" clId="{067BA93A-2BE2-4670-8561-56F7FE2D914D}" dt="2026-05-21T19:17:26.693" v="1185" actId="1076"/>
      <pc:docMkLst>
        <pc:docMk/>
      </pc:docMkLst>
      <pc:sldChg chg="modSp mod modTransition modAnim">
        <pc:chgData name="Daniel de Araujo Matos" userId="46fcf12edc8462ea" providerId="LiveId" clId="{067BA93A-2BE2-4670-8561-56F7FE2D914D}" dt="2026-05-21T13:40:46.030" v="511" actId="255"/>
        <pc:sldMkLst>
          <pc:docMk/>
          <pc:sldMk cId="3477287995" sldId="257"/>
        </pc:sldMkLst>
        <pc:spChg chg="mod">
          <ac:chgData name="Daniel de Araujo Matos" userId="46fcf12edc8462ea" providerId="LiveId" clId="{067BA93A-2BE2-4670-8561-56F7FE2D914D}" dt="2026-05-21T13:40:46.030" v="511" actId="255"/>
          <ac:spMkLst>
            <pc:docMk/>
            <pc:sldMk cId="3477287995" sldId="257"/>
            <ac:spMk id="3" creationId="{00000000-0000-0000-0000-000000000000}"/>
          </ac:spMkLst>
        </pc:spChg>
      </pc:sldChg>
      <pc:sldChg chg="modSp mod modAnim">
        <pc:chgData name="Daniel de Araujo Matos" userId="46fcf12edc8462ea" providerId="LiveId" clId="{067BA93A-2BE2-4670-8561-56F7FE2D914D}" dt="2026-05-21T13:22:53.641" v="487" actId="113"/>
        <pc:sldMkLst>
          <pc:docMk/>
          <pc:sldMk cId="0" sldId="258"/>
        </pc:sldMkLst>
        <pc:spChg chg="mod">
          <ac:chgData name="Daniel de Araujo Matos" userId="46fcf12edc8462ea" providerId="LiveId" clId="{067BA93A-2BE2-4670-8561-56F7FE2D914D}" dt="2026-05-21T13:22:53.641" v="487" actId="113"/>
          <ac:spMkLst>
            <pc:docMk/>
            <pc:sldMk cId="0" sldId="258"/>
            <ac:spMk id="2" creationId="{00000000-0000-0000-0000-000000000000}"/>
          </ac:spMkLst>
        </pc:spChg>
      </pc:sldChg>
      <pc:sldChg chg="modAnim">
        <pc:chgData name="Daniel de Araujo Matos" userId="46fcf12edc8462ea" providerId="LiveId" clId="{067BA93A-2BE2-4670-8561-56F7FE2D914D}" dt="2026-05-15T02:32:12.265" v="24"/>
        <pc:sldMkLst>
          <pc:docMk/>
          <pc:sldMk cId="0" sldId="259"/>
        </pc:sldMkLst>
      </pc:sldChg>
      <pc:sldChg chg="modSp mod modAnim">
        <pc:chgData name="Daniel de Araujo Matos" userId="46fcf12edc8462ea" providerId="LiveId" clId="{067BA93A-2BE2-4670-8561-56F7FE2D914D}" dt="2026-05-21T18:40:10.977" v="983" actId="14100"/>
        <pc:sldMkLst>
          <pc:docMk/>
          <pc:sldMk cId="0" sldId="264"/>
        </pc:sldMkLst>
        <pc:spChg chg="mod">
          <ac:chgData name="Daniel de Araujo Matos" userId="46fcf12edc8462ea" providerId="LiveId" clId="{067BA93A-2BE2-4670-8561-56F7FE2D914D}" dt="2026-05-21T18:40:10.977" v="983" actId="14100"/>
          <ac:spMkLst>
            <pc:docMk/>
            <pc:sldMk cId="0" sldId="264"/>
            <ac:spMk id="7171" creationId="{00000000-0000-0000-0000-000000000000}"/>
          </ac:spMkLst>
        </pc:spChg>
      </pc:sldChg>
      <pc:sldChg chg="modSp mod modAnim">
        <pc:chgData name="Daniel de Araujo Matos" userId="46fcf12edc8462ea" providerId="LiveId" clId="{067BA93A-2BE2-4670-8561-56F7FE2D914D}" dt="2026-05-21T18:39:29.082" v="977" actId="27636"/>
        <pc:sldMkLst>
          <pc:docMk/>
          <pc:sldMk cId="0" sldId="265"/>
        </pc:sldMkLst>
        <pc:spChg chg="mod">
          <ac:chgData name="Daniel de Araujo Matos" userId="46fcf12edc8462ea" providerId="LiveId" clId="{067BA93A-2BE2-4670-8561-56F7FE2D914D}" dt="2026-05-21T18:39:29.082" v="977" actId="27636"/>
          <ac:spMkLst>
            <pc:docMk/>
            <pc:sldMk cId="0" sldId="265"/>
            <ac:spMk id="8195" creationId="{00000000-0000-0000-0000-000000000000}"/>
          </ac:spMkLst>
        </pc:spChg>
      </pc:sldChg>
      <pc:sldChg chg="modSp mod modAnim">
        <pc:chgData name="Daniel de Araujo Matos" userId="46fcf12edc8462ea" providerId="LiveId" clId="{067BA93A-2BE2-4670-8561-56F7FE2D914D}" dt="2026-05-21T14:55:13.136" v="824" actId="20577"/>
        <pc:sldMkLst>
          <pc:docMk/>
          <pc:sldMk cId="0" sldId="267"/>
        </pc:sldMkLst>
        <pc:graphicFrameChg chg="mod modGraphic">
          <ac:chgData name="Daniel de Araujo Matos" userId="46fcf12edc8462ea" providerId="LiveId" clId="{067BA93A-2BE2-4670-8561-56F7FE2D914D}" dt="2026-05-21T14:55:13.136" v="824" actId="20577"/>
          <ac:graphicFrameMkLst>
            <pc:docMk/>
            <pc:sldMk cId="0" sldId="267"/>
            <ac:graphicFrameMk id="48195" creationId="{00000000-0000-0000-0000-000000000000}"/>
          </ac:graphicFrameMkLst>
        </pc:graphicFrameChg>
        <pc:graphicFrameChg chg="mod modGraphic">
          <ac:chgData name="Daniel de Araujo Matos" userId="46fcf12edc8462ea" providerId="LiveId" clId="{067BA93A-2BE2-4670-8561-56F7FE2D914D}" dt="2026-05-21T14:53:36.563" v="821" actId="14100"/>
          <ac:graphicFrameMkLst>
            <pc:docMk/>
            <pc:sldMk cId="0" sldId="267"/>
            <ac:graphicFrameMk id="48228" creationId="{00000000-0000-0000-0000-000000000000}"/>
          </ac:graphicFrameMkLst>
        </pc:graphicFrameChg>
      </pc:sldChg>
      <pc:sldChg chg="modSp mod">
        <pc:chgData name="Daniel de Araujo Matos" userId="46fcf12edc8462ea" providerId="LiveId" clId="{067BA93A-2BE2-4670-8561-56F7FE2D914D}" dt="2026-05-21T13:19:25.842" v="473" actId="1076"/>
        <pc:sldMkLst>
          <pc:docMk/>
          <pc:sldMk cId="0" sldId="270"/>
        </pc:sldMkLst>
        <pc:picChg chg="mod">
          <ac:chgData name="Daniel de Araujo Matos" userId="46fcf12edc8462ea" providerId="LiveId" clId="{067BA93A-2BE2-4670-8561-56F7FE2D914D}" dt="2026-05-21T13:19:25.842" v="473" actId="1076"/>
          <ac:picMkLst>
            <pc:docMk/>
            <pc:sldMk cId="0" sldId="270"/>
            <ac:picMk id="14345" creationId="{00000000-0000-0000-0000-000000000000}"/>
          </ac:picMkLst>
        </pc:picChg>
      </pc:sldChg>
      <pc:sldChg chg="modSp mod modAnim">
        <pc:chgData name="Daniel de Araujo Matos" userId="46fcf12edc8462ea" providerId="LiveId" clId="{067BA93A-2BE2-4670-8561-56F7FE2D914D}" dt="2026-05-21T14:28:29.311" v="780" actId="27636"/>
        <pc:sldMkLst>
          <pc:docMk/>
          <pc:sldMk cId="2275130714" sldId="273"/>
        </pc:sldMkLst>
        <pc:spChg chg="mod">
          <ac:chgData name="Daniel de Araujo Matos" userId="46fcf12edc8462ea" providerId="LiveId" clId="{067BA93A-2BE2-4670-8561-56F7FE2D914D}" dt="2026-05-21T14:28:29.311" v="780" actId="27636"/>
          <ac:spMkLst>
            <pc:docMk/>
            <pc:sldMk cId="2275130714" sldId="273"/>
            <ac:spMk id="3" creationId="{00000000-0000-0000-0000-000000000000}"/>
          </ac:spMkLst>
        </pc:spChg>
      </pc:sldChg>
      <pc:sldChg chg="modSp modAnim">
        <pc:chgData name="Daniel de Araujo Matos" userId="46fcf12edc8462ea" providerId="LiveId" clId="{067BA93A-2BE2-4670-8561-56F7FE2D914D}" dt="2026-05-21T13:19:53.420" v="475"/>
        <pc:sldMkLst>
          <pc:docMk/>
          <pc:sldMk cId="3522192492" sldId="274"/>
        </pc:sldMkLst>
        <pc:spChg chg="mod">
          <ac:chgData name="Daniel de Araujo Matos" userId="46fcf12edc8462ea" providerId="LiveId" clId="{067BA93A-2BE2-4670-8561-56F7FE2D914D}" dt="2026-05-21T13:04:57.383" v="303" actId="5793"/>
          <ac:spMkLst>
            <pc:docMk/>
            <pc:sldMk cId="3522192492" sldId="274"/>
            <ac:spMk id="3" creationId="{00000000-0000-0000-0000-000000000000}"/>
          </ac:spMkLst>
        </pc:spChg>
      </pc:sldChg>
      <pc:sldChg chg="addSp delSp modSp mod delAnim modAnim">
        <pc:chgData name="Daniel de Araujo Matos" userId="46fcf12edc8462ea" providerId="LiveId" clId="{067BA93A-2BE2-4670-8561-56F7FE2D914D}" dt="2026-05-21T14:52:33.712" v="819"/>
        <pc:sldMkLst>
          <pc:docMk/>
          <pc:sldMk cId="1723664451" sldId="275"/>
        </pc:sldMkLst>
        <pc:spChg chg="del">
          <ac:chgData name="Daniel de Araujo Matos" userId="46fcf12edc8462ea" providerId="LiveId" clId="{067BA93A-2BE2-4670-8561-56F7FE2D914D}" dt="2026-05-21T14:29:54.876" v="781" actId="478"/>
          <ac:spMkLst>
            <pc:docMk/>
            <pc:sldMk cId="1723664451" sldId="275"/>
            <ac:spMk id="4" creationId="{00000000-0000-0000-0000-000000000000}"/>
          </ac:spMkLst>
        </pc:spChg>
        <pc:spChg chg="mod">
          <ac:chgData name="Daniel de Araujo Matos" userId="46fcf12edc8462ea" providerId="LiveId" clId="{067BA93A-2BE2-4670-8561-56F7FE2D914D}" dt="2026-05-21T14:51:13.966" v="801" actId="1076"/>
          <ac:spMkLst>
            <pc:docMk/>
            <pc:sldMk cId="1723664451" sldId="275"/>
            <ac:spMk id="5" creationId="{00000000-0000-0000-0000-000000000000}"/>
          </ac:spMkLst>
        </pc:spChg>
        <pc:spChg chg="mod">
          <ac:chgData name="Daniel de Araujo Matos" userId="46fcf12edc8462ea" providerId="LiveId" clId="{067BA93A-2BE2-4670-8561-56F7FE2D914D}" dt="2026-05-21T14:52:26.217" v="817" actId="1076"/>
          <ac:spMkLst>
            <pc:docMk/>
            <pc:sldMk cId="1723664451" sldId="275"/>
            <ac:spMk id="6" creationId="{00000000-0000-0000-0000-000000000000}"/>
          </ac:spMkLst>
        </pc:spChg>
        <pc:spChg chg="mod">
          <ac:chgData name="Daniel de Araujo Matos" userId="46fcf12edc8462ea" providerId="LiveId" clId="{067BA93A-2BE2-4670-8561-56F7FE2D914D}" dt="2026-05-21T14:51:09.917" v="800" actId="1076"/>
          <ac:spMkLst>
            <pc:docMk/>
            <pc:sldMk cId="1723664451" sldId="275"/>
            <ac:spMk id="9" creationId="{00000000-0000-0000-0000-000000000000}"/>
          </ac:spMkLst>
        </pc:spChg>
        <pc:picChg chg="add mod">
          <ac:chgData name="Daniel de Araujo Matos" userId="46fcf12edc8462ea" providerId="LiveId" clId="{067BA93A-2BE2-4670-8561-56F7FE2D914D}" dt="2026-05-21T14:52:01.799" v="814" actId="14100"/>
          <ac:picMkLst>
            <pc:docMk/>
            <pc:sldMk cId="1723664451" sldId="275"/>
            <ac:picMk id="7" creationId="{9ABFAD2C-A6EA-4571-0DC9-1D8F9FBCEEF6}"/>
          </ac:picMkLst>
        </pc:picChg>
        <pc:picChg chg="add mod">
          <ac:chgData name="Daniel de Araujo Matos" userId="46fcf12edc8462ea" providerId="LiveId" clId="{067BA93A-2BE2-4670-8561-56F7FE2D914D}" dt="2026-05-21T14:52:06.023" v="816" actId="14100"/>
          <ac:picMkLst>
            <pc:docMk/>
            <pc:sldMk cId="1723664451" sldId="275"/>
            <ac:picMk id="10" creationId="{04663343-F3AC-0101-815C-CE0ADB43299C}"/>
          </ac:picMkLst>
        </pc:picChg>
        <pc:picChg chg="mod">
          <ac:chgData name="Daniel de Araujo Matos" userId="46fcf12edc8462ea" providerId="LiveId" clId="{067BA93A-2BE2-4670-8561-56F7FE2D914D}" dt="2026-05-21T14:51:58.830" v="813" actId="14100"/>
          <ac:picMkLst>
            <pc:docMk/>
            <pc:sldMk cId="1723664451" sldId="275"/>
            <ac:picMk id="1026" creationId="{00000000-0000-0000-0000-000000000000}"/>
          </ac:picMkLst>
        </pc:picChg>
        <pc:picChg chg="mod">
          <ac:chgData name="Daniel de Araujo Matos" userId="46fcf12edc8462ea" providerId="LiveId" clId="{067BA93A-2BE2-4670-8561-56F7FE2D914D}" dt="2026-05-21T14:51:04.325" v="799" actId="1076"/>
          <ac:picMkLst>
            <pc:docMk/>
            <pc:sldMk cId="1723664451" sldId="275"/>
            <ac:picMk id="1028" creationId="{00000000-0000-0000-0000-000000000000}"/>
          </ac:picMkLst>
        </pc:picChg>
      </pc:sldChg>
      <pc:sldChg chg="modSp">
        <pc:chgData name="Daniel de Araujo Matos" userId="46fcf12edc8462ea" providerId="LiveId" clId="{067BA93A-2BE2-4670-8561-56F7FE2D914D}" dt="2026-05-21T13:18:15.236" v="470" actId="14100"/>
        <pc:sldMkLst>
          <pc:docMk/>
          <pc:sldMk cId="3982466258" sldId="277"/>
        </pc:sldMkLst>
        <pc:picChg chg="mod">
          <ac:chgData name="Daniel de Araujo Matos" userId="46fcf12edc8462ea" providerId="LiveId" clId="{067BA93A-2BE2-4670-8561-56F7FE2D914D}" dt="2026-05-21T13:18:15.236" v="470" actId="14100"/>
          <ac:picMkLst>
            <pc:docMk/>
            <pc:sldMk cId="3982466258" sldId="277"/>
            <ac:picMk id="2050" creationId="{00000000-0000-0000-0000-000000000000}"/>
          </ac:picMkLst>
        </pc:picChg>
      </pc:sldChg>
      <pc:sldChg chg="modSp">
        <pc:chgData name="Daniel de Araujo Matos" userId="46fcf12edc8462ea" providerId="LiveId" clId="{067BA93A-2BE2-4670-8561-56F7FE2D914D}" dt="2026-05-15T02:32:00.097" v="22" actId="14100"/>
        <pc:sldMkLst>
          <pc:docMk/>
          <pc:sldMk cId="1170513368" sldId="278"/>
        </pc:sldMkLst>
        <pc:picChg chg="mod">
          <ac:chgData name="Daniel de Araujo Matos" userId="46fcf12edc8462ea" providerId="LiveId" clId="{067BA93A-2BE2-4670-8561-56F7FE2D914D}" dt="2026-05-15T02:31:55.859" v="21" actId="14100"/>
          <ac:picMkLst>
            <pc:docMk/>
            <pc:sldMk cId="1170513368" sldId="278"/>
            <ac:picMk id="3074" creationId="{00000000-0000-0000-0000-000000000000}"/>
          </ac:picMkLst>
        </pc:picChg>
        <pc:picChg chg="mod">
          <ac:chgData name="Daniel de Araujo Matos" userId="46fcf12edc8462ea" providerId="LiveId" clId="{067BA93A-2BE2-4670-8561-56F7FE2D914D}" dt="2026-05-15T02:32:00.097" v="22" actId="14100"/>
          <ac:picMkLst>
            <pc:docMk/>
            <pc:sldMk cId="1170513368" sldId="278"/>
            <ac:picMk id="3075" creationId="{00000000-0000-0000-0000-000000000000}"/>
          </ac:picMkLst>
        </pc:picChg>
      </pc:sldChg>
      <pc:sldChg chg="modSp">
        <pc:chgData name="Daniel de Araujo Matos" userId="46fcf12edc8462ea" providerId="LiveId" clId="{067BA93A-2BE2-4670-8561-56F7FE2D914D}" dt="2026-05-21T13:18:51.149" v="472" actId="14100"/>
        <pc:sldMkLst>
          <pc:docMk/>
          <pc:sldMk cId="1191870872" sldId="279"/>
        </pc:sldMkLst>
        <pc:picChg chg="mod">
          <ac:chgData name="Daniel de Araujo Matos" userId="46fcf12edc8462ea" providerId="LiveId" clId="{067BA93A-2BE2-4670-8561-56F7FE2D914D}" dt="2026-05-21T13:18:51.149" v="472" actId="14100"/>
          <ac:picMkLst>
            <pc:docMk/>
            <pc:sldMk cId="1191870872" sldId="279"/>
            <ac:picMk id="5122" creationId="{00000000-0000-0000-0000-000000000000}"/>
          </ac:picMkLst>
        </pc:picChg>
      </pc:sldChg>
      <pc:sldChg chg="addSp delSp modSp mod modAnim">
        <pc:chgData name="Daniel de Araujo Matos" userId="46fcf12edc8462ea" providerId="LiveId" clId="{067BA93A-2BE2-4670-8561-56F7FE2D914D}" dt="2026-05-21T12:52:43.072" v="295"/>
        <pc:sldMkLst>
          <pc:docMk/>
          <pc:sldMk cId="2644817156" sldId="282"/>
        </pc:sldMkLst>
        <pc:spChg chg="add del mod">
          <ac:chgData name="Daniel de Araujo Matos" userId="46fcf12edc8462ea" providerId="LiveId" clId="{067BA93A-2BE2-4670-8561-56F7FE2D914D}" dt="2026-05-21T12:48:26.540" v="248" actId="478"/>
          <ac:spMkLst>
            <pc:docMk/>
            <pc:sldMk cId="2644817156" sldId="282"/>
            <ac:spMk id="11" creationId="{55E48137-21C8-F96F-8E18-B9F638424E3F}"/>
          </ac:spMkLst>
        </pc:spChg>
        <pc:graphicFrameChg chg="add mod modGraphic">
          <ac:chgData name="Daniel de Araujo Matos" userId="46fcf12edc8462ea" providerId="LiveId" clId="{067BA93A-2BE2-4670-8561-56F7FE2D914D}" dt="2026-05-21T12:50:24.017" v="267" actId="113"/>
          <ac:graphicFrameMkLst>
            <pc:docMk/>
            <pc:sldMk cId="2644817156" sldId="282"/>
            <ac:graphicFrameMk id="3" creationId="{B82F3900-12F1-9196-1D06-1360DC6664FB}"/>
          </ac:graphicFrameMkLst>
        </pc:graphicFrameChg>
        <pc:graphicFrameChg chg="add mod modGraphic">
          <ac:chgData name="Daniel de Araujo Matos" userId="46fcf12edc8462ea" providerId="LiveId" clId="{067BA93A-2BE2-4670-8561-56F7FE2D914D}" dt="2026-05-21T12:52:02.717" v="289"/>
          <ac:graphicFrameMkLst>
            <pc:docMk/>
            <pc:sldMk cId="2644817156" sldId="282"/>
            <ac:graphicFrameMk id="5" creationId="{527BFF7F-F659-8185-6A5E-3E1D39811D05}"/>
          </ac:graphicFrameMkLst>
        </pc:graphicFrameChg>
        <pc:graphicFrameChg chg="add mod modGraphic">
          <ac:chgData name="Daniel de Araujo Matos" userId="46fcf12edc8462ea" providerId="LiveId" clId="{067BA93A-2BE2-4670-8561-56F7FE2D914D}" dt="2026-05-21T12:51:21.156" v="283" actId="1076"/>
          <ac:graphicFrameMkLst>
            <pc:docMk/>
            <pc:sldMk cId="2644817156" sldId="282"/>
            <ac:graphicFrameMk id="6" creationId="{736B3E3D-B9D6-D42F-F615-DE20BFD051BF}"/>
          </ac:graphicFrameMkLst>
        </pc:graphicFrameChg>
        <pc:graphicFrameChg chg="add mod modGraphic">
          <ac:chgData name="Daniel de Araujo Matos" userId="46fcf12edc8462ea" providerId="LiveId" clId="{067BA93A-2BE2-4670-8561-56F7FE2D914D}" dt="2026-05-21T12:51:16.930" v="282" actId="1076"/>
          <ac:graphicFrameMkLst>
            <pc:docMk/>
            <pc:sldMk cId="2644817156" sldId="282"/>
            <ac:graphicFrameMk id="7" creationId="{3571AC77-7925-48F5-A46C-9E329F1BBCB4}"/>
          </ac:graphicFrameMkLst>
        </pc:graphicFrameChg>
        <pc:graphicFrameChg chg="add mod modGraphic">
          <ac:chgData name="Daniel de Araujo Matos" userId="46fcf12edc8462ea" providerId="LiveId" clId="{067BA93A-2BE2-4670-8561-56F7FE2D914D}" dt="2026-05-21T12:51:14.211" v="281" actId="1076"/>
          <ac:graphicFrameMkLst>
            <pc:docMk/>
            <pc:sldMk cId="2644817156" sldId="282"/>
            <ac:graphicFrameMk id="8" creationId="{A2563B6D-E0CE-9896-7308-77101D2ABF78}"/>
          </ac:graphicFrameMkLst>
        </pc:graphicFrameChg>
        <pc:graphicFrameChg chg="add mod modGraphic">
          <ac:chgData name="Daniel de Araujo Matos" userId="46fcf12edc8462ea" providerId="LiveId" clId="{067BA93A-2BE2-4670-8561-56F7FE2D914D}" dt="2026-05-21T12:51:10.054" v="280" actId="1076"/>
          <ac:graphicFrameMkLst>
            <pc:docMk/>
            <pc:sldMk cId="2644817156" sldId="282"/>
            <ac:graphicFrameMk id="9" creationId="{F7BEFA4A-17C5-6396-2085-BD7DD3127BCA}"/>
          </ac:graphicFrameMkLst>
        </pc:graphicFrameChg>
        <pc:picChg chg="del mod">
          <ac:chgData name="Daniel de Araujo Matos" userId="46fcf12edc8462ea" providerId="LiveId" clId="{067BA93A-2BE2-4670-8561-56F7FE2D914D}" dt="2026-05-21T12:48:21.215" v="247" actId="478"/>
          <ac:picMkLst>
            <pc:docMk/>
            <pc:sldMk cId="2644817156" sldId="282"/>
            <ac:picMk id="4" creationId="{00000000-0000-0000-0000-000000000000}"/>
          </ac:picMkLst>
        </pc:picChg>
      </pc:sldChg>
      <pc:sldChg chg="addSp modSp mod">
        <pc:chgData name="Daniel de Araujo Matos" userId="46fcf12edc8462ea" providerId="LiveId" clId="{067BA93A-2BE2-4670-8561-56F7FE2D914D}" dt="2026-05-21T18:33:13.170" v="970" actId="1076"/>
        <pc:sldMkLst>
          <pc:docMk/>
          <pc:sldMk cId="0" sldId="283"/>
        </pc:sldMkLst>
        <pc:spChg chg="mod">
          <ac:chgData name="Daniel de Araujo Matos" userId="46fcf12edc8462ea" providerId="LiveId" clId="{067BA93A-2BE2-4670-8561-56F7FE2D914D}" dt="2026-05-21T18:33:07.978" v="968" actId="1076"/>
          <ac:spMkLst>
            <pc:docMk/>
            <pc:sldMk cId="0" sldId="283"/>
            <ac:spMk id="6148" creationId="{FA8A6BBD-8872-EDB0-F9A3-85D6CBDCCA80}"/>
          </ac:spMkLst>
        </pc:spChg>
        <pc:spChg chg="mod">
          <ac:chgData name="Daniel de Araujo Matos" userId="46fcf12edc8462ea" providerId="LiveId" clId="{067BA93A-2BE2-4670-8561-56F7FE2D914D}" dt="2026-05-21T18:03:42.052" v="964" actId="20577"/>
          <ac:spMkLst>
            <pc:docMk/>
            <pc:sldMk cId="0" sldId="283"/>
            <ac:spMk id="9220" creationId="{44F889D9-39C0-F251-26BF-17034340280D}"/>
          </ac:spMkLst>
        </pc:spChg>
        <pc:picChg chg="add mod">
          <ac:chgData name="Daniel de Araujo Matos" userId="46fcf12edc8462ea" providerId="LiveId" clId="{067BA93A-2BE2-4670-8561-56F7FE2D914D}" dt="2026-05-21T18:32:59.760" v="967" actId="1076"/>
          <ac:picMkLst>
            <pc:docMk/>
            <pc:sldMk cId="0" sldId="283"/>
            <ac:picMk id="3" creationId="{F13342E9-D45F-1C1A-BE5F-E3F71178BC07}"/>
          </ac:picMkLst>
        </pc:picChg>
        <pc:picChg chg="mod">
          <ac:chgData name="Daniel de Araujo Matos" userId="46fcf12edc8462ea" providerId="LiveId" clId="{067BA93A-2BE2-4670-8561-56F7FE2D914D}" dt="2026-05-21T18:33:13.170" v="970" actId="1076"/>
          <ac:picMkLst>
            <pc:docMk/>
            <pc:sldMk cId="0" sldId="283"/>
            <ac:picMk id="6150" creationId="{C882A412-5441-A3CE-386B-96D764B4ECFF}"/>
          </ac:picMkLst>
        </pc:picChg>
      </pc:sldChg>
      <pc:sldChg chg="add del">
        <pc:chgData name="Daniel de Araujo Matos" userId="46fcf12edc8462ea" providerId="LiveId" clId="{067BA93A-2BE2-4670-8561-56F7FE2D914D}" dt="2026-05-21T13:07:25.276" v="305" actId="2890"/>
        <pc:sldMkLst>
          <pc:docMk/>
          <pc:sldMk cId="416692638" sldId="284"/>
        </pc:sldMkLst>
      </pc:sldChg>
      <pc:sldChg chg="modSp new mod modAnim">
        <pc:chgData name="Daniel de Araujo Matos" userId="46fcf12edc8462ea" providerId="LiveId" clId="{067BA93A-2BE2-4670-8561-56F7FE2D914D}" dt="2026-05-21T13:20:35.144" v="477"/>
        <pc:sldMkLst>
          <pc:docMk/>
          <pc:sldMk cId="1475772201" sldId="284"/>
        </pc:sldMkLst>
        <pc:spChg chg="mod">
          <ac:chgData name="Daniel de Araujo Matos" userId="46fcf12edc8462ea" providerId="LiveId" clId="{067BA93A-2BE2-4670-8561-56F7FE2D914D}" dt="2026-05-21T13:12:47.733" v="411" actId="20577"/>
          <ac:spMkLst>
            <pc:docMk/>
            <pc:sldMk cId="1475772201" sldId="284"/>
            <ac:spMk id="2" creationId="{8ACCB0D8-4F9E-CE2E-810E-DFC421668A33}"/>
          </ac:spMkLst>
        </pc:spChg>
        <pc:spChg chg="mod">
          <ac:chgData name="Daniel de Araujo Matos" userId="46fcf12edc8462ea" providerId="LiveId" clId="{067BA93A-2BE2-4670-8561-56F7FE2D914D}" dt="2026-05-21T13:08:25.074" v="364" actId="20577"/>
          <ac:spMkLst>
            <pc:docMk/>
            <pc:sldMk cId="1475772201" sldId="284"/>
            <ac:spMk id="3" creationId="{7C547548-65AE-DF17-38E4-3E89ECE44CD1}"/>
          </ac:spMkLst>
        </pc:spChg>
      </pc:sldChg>
      <pc:sldChg chg="modSp new mod modAnim">
        <pc:chgData name="Daniel de Araujo Matos" userId="46fcf12edc8462ea" providerId="LiveId" clId="{067BA93A-2BE2-4670-8561-56F7FE2D914D}" dt="2026-05-21T13:20:42.307" v="478"/>
        <pc:sldMkLst>
          <pc:docMk/>
          <pc:sldMk cId="2422822168" sldId="285"/>
        </pc:sldMkLst>
        <pc:spChg chg="mod">
          <ac:chgData name="Daniel de Araujo Matos" userId="46fcf12edc8462ea" providerId="LiveId" clId="{067BA93A-2BE2-4670-8561-56F7FE2D914D}" dt="2026-05-21T13:12:53.878" v="413" actId="20577"/>
          <ac:spMkLst>
            <pc:docMk/>
            <pc:sldMk cId="2422822168" sldId="285"/>
            <ac:spMk id="2" creationId="{EED6369C-8867-DEA2-DE21-E31A92080F43}"/>
          </ac:spMkLst>
        </pc:spChg>
        <pc:spChg chg="mod">
          <ac:chgData name="Daniel de Araujo Matos" userId="46fcf12edc8462ea" providerId="LiveId" clId="{067BA93A-2BE2-4670-8561-56F7FE2D914D}" dt="2026-05-21T13:11:22.716" v="386" actId="13926"/>
          <ac:spMkLst>
            <pc:docMk/>
            <pc:sldMk cId="2422822168" sldId="285"/>
            <ac:spMk id="3" creationId="{D2C0EC0B-71DB-5061-A40A-C11DAB7BF511}"/>
          </ac:spMkLst>
        </pc:spChg>
      </pc:sldChg>
      <pc:sldChg chg="modSp new mod modAnim">
        <pc:chgData name="Daniel de Araujo Matos" userId="46fcf12edc8462ea" providerId="LiveId" clId="{067BA93A-2BE2-4670-8561-56F7FE2D914D}" dt="2026-05-21T13:20:48.332" v="479"/>
        <pc:sldMkLst>
          <pc:docMk/>
          <pc:sldMk cId="4079396006" sldId="286"/>
        </pc:sldMkLst>
        <pc:spChg chg="mod">
          <ac:chgData name="Daniel de Araujo Matos" userId="46fcf12edc8462ea" providerId="LiveId" clId="{067BA93A-2BE2-4670-8561-56F7FE2D914D}" dt="2026-05-21T13:12:59.218" v="415" actId="20577"/>
          <ac:spMkLst>
            <pc:docMk/>
            <pc:sldMk cId="4079396006" sldId="286"/>
            <ac:spMk id="2" creationId="{C459D40E-D5D8-7285-FC04-255BC1663255}"/>
          </ac:spMkLst>
        </pc:spChg>
        <pc:spChg chg="mod">
          <ac:chgData name="Daniel de Araujo Matos" userId="46fcf12edc8462ea" providerId="LiveId" clId="{067BA93A-2BE2-4670-8561-56F7FE2D914D}" dt="2026-05-21T13:10:37.691" v="385" actId="13926"/>
          <ac:spMkLst>
            <pc:docMk/>
            <pc:sldMk cId="4079396006" sldId="286"/>
            <ac:spMk id="3" creationId="{0E8AA648-3EB1-CC7B-C480-09FC2C697F65}"/>
          </ac:spMkLst>
        </pc:spChg>
      </pc:sldChg>
      <pc:sldChg chg="modSp new mod modAnim">
        <pc:chgData name="Daniel de Araujo Matos" userId="46fcf12edc8462ea" providerId="LiveId" clId="{067BA93A-2BE2-4670-8561-56F7FE2D914D}" dt="2026-05-21T13:20:01.379" v="476"/>
        <pc:sldMkLst>
          <pc:docMk/>
          <pc:sldMk cId="4135110120" sldId="287"/>
        </pc:sldMkLst>
        <pc:spChg chg="mod">
          <ac:chgData name="Daniel de Araujo Matos" userId="46fcf12edc8462ea" providerId="LiveId" clId="{067BA93A-2BE2-4670-8561-56F7FE2D914D}" dt="2026-05-21T13:12:27.997" v="408" actId="20577"/>
          <ac:spMkLst>
            <pc:docMk/>
            <pc:sldMk cId="4135110120" sldId="287"/>
            <ac:spMk id="2" creationId="{B423DC2B-4D19-20CD-3294-D2CC4D85217B}"/>
          </ac:spMkLst>
        </pc:spChg>
        <pc:spChg chg="mod">
          <ac:chgData name="Daniel de Araujo Matos" userId="46fcf12edc8462ea" providerId="LiveId" clId="{067BA93A-2BE2-4670-8561-56F7FE2D914D}" dt="2026-05-21T13:12:37.876" v="409"/>
          <ac:spMkLst>
            <pc:docMk/>
            <pc:sldMk cId="4135110120" sldId="287"/>
            <ac:spMk id="3" creationId="{F6134BDD-1AFA-475F-CBA8-FDC005CCDCA1}"/>
          </ac:spMkLst>
        </pc:spChg>
      </pc:sldChg>
      <pc:sldChg chg="modSp new mod modAnim">
        <pc:chgData name="Daniel de Araujo Matos" userId="46fcf12edc8462ea" providerId="LiveId" clId="{067BA93A-2BE2-4670-8561-56F7FE2D914D}" dt="2026-05-21T13:21:49.515" v="481"/>
        <pc:sldMkLst>
          <pc:docMk/>
          <pc:sldMk cId="1751706742" sldId="288"/>
        </pc:sldMkLst>
        <pc:spChg chg="mod">
          <ac:chgData name="Daniel de Araujo Matos" userId="46fcf12edc8462ea" providerId="LiveId" clId="{067BA93A-2BE2-4670-8561-56F7FE2D914D}" dt="2026-05-21T13:16:31.491" v="466" actId="20577"/>
          <ac:spMkLst>
            <pc:docMk/>
            <pc:sldMk cId="1751706742" sldId="288"/>
            <ac:spMk id="2" creationId="{435C0124-8B3F-E6C0-F2FF-23E5A667A6F8}"/>
          </ac:spMkLst>
        </pc:spChg>
        <pc:spChg chg="mod">
          <ac:chgData name="Daniel de Araujo Matos" userId="46fcf12edc8462ea" providerId="LiveId" clId="{067BA93A-2BE2-4670-8561-56F7FE2D914D}" dt="2026-05-21T13:17:48.760" v="467"/>
          <ac:spMkLst>
            <pc:docMk/>
            <pc:sldMk cId="1751706742" sldId="288"/>
            <ac:spMk id="3" creationId="{4400BCE6-B122-BDD1-E1D6-C21C1B87B602}"/>
          </ac:spMkLst>
        </pc:spChg>
      </pc:sldChg>
      <pc:sldChg chg="modSp new del mod">
        <pc:chgData name="Daniel de Araujo Matos" userId="46fcf12edc8462ea" providerId="LiveId" clId="{067BA93A-2BE2-4670-8561-56F7FE2D914D}" dt="2026-05-21T13:52:33.798" v="573" actId="47"/>
        <pc:sldMkLst>
          <pc:docMk/>
          <pc:sldMk cId="2153107748" sldId="289"/>
        </pc:sldMkLst>
        <pc:spChg chg="mod">
          <ac:chgData name="Daniel de Araujo Matos" userId="46fcf12edc8462ea" providerId="LiveId" clId="{067BA93A-2BE2-4670-8561-56F7FE2D914D}" dt="2026-05-21T13:52:31.268" v="572" actId="1076"/>
          <ac:spMkLst>
            <pc:docMk/>
            <pc:sldMk cId="2153107748" sldId="289"/>
            <ac:spMk id="2" creationId="{D65209C6-4257-C29C-BC86-A5788E8C7398}"/>
          </ac:spMkLst>
        </pc:spChg>
      </pc:sldChg>
      <pc:sldChg chg="addSp delSp modSp new mod modAnim">
        <pc:chgData name="Daniel de Araujo Matos" userId="46fcf12edc8462ea" providerId="LiveId" clId="{067BA93A-2BE2-4670-8561-56F7FE2D914D}" dt="2026-05-21T14:05:43.680" v="724" actId="478"/>
        <pc:sldMkLst>
          <pc:docMk/>
          <pc:sldMk cId="624971182" sldId="290"/>
        </pc:sldMkLst>
        <pc:spChg chg="del mod">
          <ac:chgData name="Daniel de Araujo Matos" userId="46fcf12edc8462ea" providerId="LiveId" clId="{067BA93A-2BE2-4670-8561-56F7FE2D914D}" dt="2026-05-21T14:05:43.680" v="724" actId="478"/>
          <ac:spMkLst>
            <pc:docMk/>
            <pc:sldMk cId="624971182" sldId="290"/>
            <ac:spMk id="2" creationId="{44DA0AFD-F918-40FE-9191-03F3A437B28C}"/>
          </ac:spMkLst>
        </pc:spChg>
        <pc:spChg chg="del">
          <ac:chgData name="Daniel de Araujo Matos" userId="46fcf12edc8462ea" providerId="LiveId" clId="{067BA93A-2BE2-4670-8561-56F7FE2D914D}" dt="2026-05-21T13:50:00.546" v="537"/>
          <ac:spMkLst>
            <pc:docMk/>
            <pc:sldMk cId="624971182" sldId="290"/>
            <ac:spMk id="3" creationId="{5933C367-DC02-294F-10D9-88FD14E8B9FC}"/>
          </ac:spMkLst>
        </pc:spChg>
        <pc:spChg chg="add mod">
          <ac:chgData name="Daniel de Araujo Matos" userId="46fcf12edc8462ea" providerId="LiveId" clId="{067BA93A-2BE2-4670-8561-56F7FE2D914D}" dt="2026-05-21T13:52:23.468" v="571" actId="20577"/>
          <ac:spMkLst>
            <pc:docMk/>
            <pc:sldMk cId="624971182" sldId="290"/>
            <ac:spMk id="4" creationId="{EAE9F9FF-CD38-2C13-5D0F-C8C6C054CC4D}"/>
          </ac:spMkLst>
        </pc:spChg>
      </pc:sldChg>
      <pc:sldChg chg="addSp delSp modSp new mod modAnim">
        <pc:chgData name="Daniel de Araujo Matos" userId="46fcf12edc8462ea" providerId="LiveId" clId="{067BA93A-2BE2-4670-8561-56F7FE2D914D}" dt="2026-05-21T14:06:52.039" v="736" actId="478"/>
        <pc:sldMkLst>
          <pc:docMk/>
          <pc:sldMk cId="2721295468" sldId="291"/>
        </pc:sldMkLst>
        <pc:spChg chg="del mod">
          <ac:chgData name="Daniel de Araujo Matos" userId="46fcf12edc8462ea" providerId="LiveId" clId="{067BA93A-2BE2-4670-8561-56F7FE2D914D}" dt="2026-05-21T14:06:52.039" v="736" actId="478"/>
          <ac:spMkLst>
            <pc:docMk/>
            <pc:sldMk cId="2721295468" sldId="291"/>
            <ac:spMk id="2" creationId="{2A90A54D-0543-CC39-1C62-0EBC53D5A4DA}"/>
          </ac:spMkLst>
        </pc:spChg>
        <pc:spChg chg="del">
          <ac:chgData name="Daniel de Araujo Matos" userId="46fcf12edc8462ea" providerId="LiveId" clId="{067BA93A-2BE2-4670-8561-56F7FE2D914D}" dt="2026-05-21T13:53:16.745" v="581"/>
          <ac:spMkLst>
            <pc:docMk/>
            <pc:sldMk cId="2721295468" sldId="291"/>
            <ac:spMk id="3" creationId="{C0CAA3FF-25D2-DBEA-FC23-25E57F7E305B}"/>
          </ac:spMkLst>
        </pc:spChg>
        <pc:spChg chg="add mod">
          <ac:chgData name="Daniel de Araujo Matos" userId="46fcf12edc8462ea" providerId="LiveId" clId="{067BA93A-2BE2-4670-8561-56F7FE2D914D}" dt="2026-05-21T13:55:51.755" v="654" actId="1076"/>
          <ac:spMkLst>
            <pc:docMk/>
            <pc:sldMk cId="2721295468" sldId="291"/>
            <ac:spMk id="4" creationId="{060B6780-1BB0-3FE9-8C57-895750AB75E2}"/>
          </ac:spMkLst>
        </pc:spChg>
      </pc:sldChg>
      <pc:sldChg chg="addSp delSp modSp new mod">
        <pc:chgData name="Daniel de Araujo Matos" userId="46fcf12edc8462ea" providerId="LiveId" clId="{067BA93A-2BE2-4670-8561-56F7FE2D914D}" dt="2026-05-21T14:07:54.009" v="745" actId="478"/>
        <pc:sldMkLst>
          <pc:docMk/>
          <pc:sldMk cId="2881340117" sldId="292"/>
        </pc:sldMkLst>
        <pc:spChg chg="del mod">
          <ac:chgData name="Daniel de Araujo Matos" userId="46fcf12edc8462ea" providerId="LiveId" clId="{067BA93A-2BE2-4670-8561-56F7FE2D914D}" dt="2026-05-21T14:07:51.516" v="744" actId="478"/>
          <ac:spMkLst>
            <pc:docMk/>
            <pc:sldMk cId="2881340117" sldId="292"/>
            <ac:spMk id="2" creationId="{EB3F3552-A57B-2D85-DC38-3CB35A0EBD1D}"/>
          </ac:spMkLst>
        </pc:spChg>
        <pc:spChg chg="del">
          <ac:chgData name="Daniel de Araujo Matos" userId="46fcf12edc8462ea" providerId="LiveId" clId="{067BA93A-2BE2-4670-8561-56F7FE2D914D}" dt="2026-05-21T13:56:44.744" v="663"/>
          <ac:spMkLst>
            <pc:docMk/>
            <pc:sldMk cId="2881340117" sldId="292"/>
            <ac:spMk id="3" creationId="{9048B04A-008F-28E4-9B5D-AA34300BB1A7}"/>
          </ac:spMkLst>
        </pc:spChg>
        <pc:spChg chg="add mod">
          <ac:chgData name="Daniel de Araujo Matos" userId="46fcf12edc8462ea" providerId="LiveId" clId="{067BA93A-2BE2-4670-8561-56F7FE2D914D}" dt="2026-05-21T14:07:06.353" v="737" actId="1076"/>
          <ac:spMkLst>
            <pc:docMk/>
            <pc:sldMk cId="2881340117" sldId="292"/>
            <ac:spMk id="4" creationId="{029C6C44-FB28-38E3-0684-53D2B5275B33}"/>
          </ac:spMkLst>
        </pc:spChg>
        <pc:spChg chg="add del mod">
          <ac:chgData name="Daniel de Araujo Matos" userId="46fcf12edc8462ea" providerId="LiveId" clId="{067BA93A-2BE2-4670-8561-56F7FE2D914D}" dt="2026-05-21T14:07:54.009" v="745" actId="478"/>
          <ac:spMkLst>
            <pc:docMk/>
            <pc:sldMk cId="2881340117" sldId="292"/>
            <ac:spMk id="6" creationId="{160D63C4-8D5B-3E19-7A4C-858E4E9A73B1}"/>
          </ac:spMkLst>
        </pc:spChg>
      </pc:sldChg>
      <pc:sldChg chg="addSp delSp modSp new mod">
        <pc:chgData name="Daniel de Araujo Matos" userId="46fcf12edc8462ea" providerId="LiveId" clId="{067BA93A-2BE2-4670-8561-56F7FE2D914D}" dt="2026-05-21T18:43:24.563" v="1052" actId="20577"/>
        <pc:sldMkLst>
          <pc:docMk/>
          <pc:sldMk cId="3586348426" sldId="293"/>
        </pc:sldMkLst>
        <pc:spChg chg="del mod">
          <ac:chgData name="Daniel de Araujo Matos" userId="46fcf12edc8462ea" providerId="LiveId" clId="{067BA93A-2BE2-4670-8561-56F7FE2D914D}" dt="2026-05-21T14:18:22.088" v="753" actId="478"/>
          <ac:spMkLst>
            <pc:docMk/>
            <pc:sldMk cId="3586348426" sldId="293"/>
            <ac:spMk id="2" creationId="{4E6B1DB2-3D45-0DA8-53FC-C9BD12887E7A}"/>
          </ac:spMkLst>
        </pc:spChg>
        <pc:spChg chg="del">
          <ac:chgData name="Daniel de Araujo Matos" userId="46fcf12edc8462ea" providerId="LiveId" clId="{067BA93A-2BE2-4670-8561-56F7FE2D914D}" dt="2026-05-21T13:58:22.195" v="680"/>
          <ac:spMkLst>
            <pc:docMk/>
            <pc:sldMk cId="3586348426" sldId="293"/>
            <ac:spMk id="3" creationId="{F0663E08-9EE4-DAAF-AD69-B20B13FD32CC}"/>
          </ac:spMkLst>
        </pc:spChg>
        <pc:spChg chg="add mod">
          <ac:chgData name="Daniel de Araujo Matos" userId="46fcf12edc8462ea" providerId="LiveId" clId="{067BA93A-2BE2-4670-8561-56F7FE2D914D}" dt="2026-05-21T18:43:24.563" v="1052" actId="20577"/>
          <ac:spMkLst>
            <pc:docMk/>
            <pc:sldMk cId="3586348426" sldId="293"/>
            <ac:spMk id="4" creationId="{3B232AF5-AE86-D74A-6370-0A0443B0DFB2}"/>
          </ac:spMkLst>
        </pc:spChg>
        <pc:spChg chg="add mod">
          <ac:chgData name="Daniel de Araujo Matos" userId="46fcf12edc8462ea" providerId="LiveId" clId="{067BA93A-2BE2-4670-8561-56F7FE2D914D}" dt="2026-05-21T14:18:22.088" v="753" actId="478"/>
          <ac:spMkLst>
            <pc:docMk/>
            <pc:sldMk cId="3586348426" sldId="293"/>
            <ac:spMk id="6" creationId="{B7C3927E-E8FF-5FF0-E072-492588209115}"/>
          </ac:spMkLst>
        </pc:spChg>
      </pc:sldChg>
      <pc:sldChg chg="addSp delSp modSp new modAnim">
        <pc:chgData name="Daniel de Araujo Matos" userId="46fcf12edc8462ea" providerId="LiveId" clId="{067BA93A-2BE2-4670-8561-56F7FE2D914D}" dt="2026-05-21T19:00:12.863" v="1167" actId="313"/>
        <pc:sldMkLst>
          <pc:docMk/>
          <pc:sldMk cId="2096873554" sldId="294"/>
        </pc:sldMkLst>
        <pc:spChg chg="mod">
          <ac:chgData name="Daniel de Araujo Matos" userId="46fcf12edc8462ea" providerId="LiveId" clId="{067BA93A-2BE2-4670-8561-56F7FE2D914D}" dt="2026-05-21T14:00:36.909" v="700"/>
          <ac:spMkLst>
            <pc:docMk/>
            <pc:sldMk cId="2096873554" sldId="294"/>
            <ac:spMk id="2" creationId="{78854E02-F324-7AD1-30A4-70B4C12DB041}"/>
          </ac:spMkLst>
        </pc:spChg>
        <pc:spChg chg="del">
          <ac:chgData name="Daniel de Araujo Matos" userId="46fcf12edc8462ea" providerId="LiveId" clId="{067BA93A-2BE2-4670-8561-56F7FE2D914D}" dt="2026-05-21T14:03:21.824" v="701"/>
          <ac:spMkLst>
            <pc:docMk/>
            <pc:sldMk cId="2096873554" sldId="294"/>
            <ac:spMk id="3" creationId="{FA629570-3528-547B-6299-E2440FE2F1EB}"/>
          </ac:spMkLst>
        </pc:spChg>
        <pc:spChg chg="add mod">
          <ac:chgData name="Daniel de Araujo Matos" userId="46fcf12edc8462ea" providerId="LiveId" clId="{067BA93A-2BE2-4670-8561-56F7FE2D914D}" dt="2026-05-21T19:00:12.863" v="1167" actId="313"/>
          <ac:spMkLst>
            <pc:docMk/>
            <pc:sldMk cId="2096873554" sldId="294"/>
            <ac:spMk id="4" creationId="{231760A6-6180-C710-E062-F9715E43BEA3}"/>
          </ac:spMkLst>
        </pc:spChg>
      </pc:sldChg>
      <pc:sldChg chg="addSp delSp modSp new mod ord">
        <pc:chgData name="Daniel de Araujo Matos" userId="46fcf12edc8462ea" providerId="LiveId" clId="{067BA93A-2BE2-4670-8561-56F7FE2D914D}" dt="2026-05-21T14:05:28.840" v="722"/>
        <pc:sldMkLst>
          <pc:docMk/>
          <pc:sldMk cId="2058447421" sldId="295"/>
        </pc:sldMkLst>
        <pc:spChg chg="del">
          <ac:chgData name="Daniel de Araujo Matos" userId="46fcf12edc8462ea" providerId="LiveId" clId="{067BA93A-2BE2-4670-8561-56F7FE2D914D}" dt="2026-05-21T14:04:57.212" v="712" actId="478"/>
          <ac:spMkLst>
            <pc:docMk/>
            <pc:sldMk cId="2058447421" sldId="295"/>
            <ac:spMk id="2" creationId="{69C9DF68-DD2E-8366-3723-459A5C40C5A1}"/>
          </ac:spMkLst>
        </pc:spChg>
        <pc:spChg chg="del">
          <ac:chgData name="Daniel de Araujo Matos" userId="46fcf12edc8462ea" providerId="LiveId" clId="{067BA93A-2BE2-4670-8561-56F7FE2D914D}" dt="2026-05-21T14:04:45.952" v="708" actId="22"/>
          <ac:spMkLst>
            <pc:docMk/>
            <pc:sldMk cId="2058447421" sldId="295"/>
            <ac:spMk id="3" creationId="{18587C55-E25E-C330-629C-0448A99F2662}"/>
          </ac:spMkLst>
        </pc:spChg>
        <pc:picChg chg="add mod ord">
          <ac:chgData name="Daniel de Araujo Matos" userId="46fcf12edc8462ea" providerId="LiveId" clId="{067BA93A-2BE2-4670-8561-56F7FE2D914D}" dt="2026-05-21T14:05:20.583" v="720" actId="14100"/>
          <ac:picMkLst>
            <pc:docMk/>
            <pc:sldMk cId="2058447421" sldId="295"/>
            <ac:picMk id="5" creationId="{12E23677-BF15-1356-702A-CEDD33D887BA}"/>
          </ac:picMkLst>
        </pc:picChg>
      </pc:sldChg>
      <pc:sldChg chg="addSp delSp modSp new mod">
        <pc:chgData name="Daniel de Araujo Matos" userId="46fcf12edc8462ea" providerId="LiveId" clId="{067BA93A-2BE2-4670-8561-56F7FE2D914D}" dt="2026-05-21T14:06:41.599" v="733" actId="1076"/>
        <pc:sldMkLst>
          <pc:docMk/>
          <pc:sldMk cId="328311029" sldId="296"/>
        </pc:sldMkLst>
        <pc:spChg chg="del">
          <ac:chgData name="Daniel de Araujo Matos" userId="46fcf12edc8462ea" providerId="LiveId" clId="{067BA93A-2BE2-4670-8561-56F7FE2D914D}" dt="2026-05-21T14:06:29.028" v="729" actId="478"/>
          <ac:spMkLst>
            <pc:docMk/>
            <pc:sldMk cId="328311029" sldId="296"/>
            <ac:spMk id="2" creationId="{0E1D253C-8601-B19C-2C81-25F81213A7C1}"/>
          </ac:spMkLst>
        </pc:spChg>
        <pc:spChg chg="del">
          <ac:chgData name="Daniel de Araujo Matos" userId="46fcf12edc8462ea" providerId="LiveId" clId="{067BA93A-2BE2-4670-8561-56F7FE2D914D}" dt="2026-05-21T14:06:21.411" v="726" actId="22"/>
          <ac:spMkLst>
            <pc:docMk/>
            <pc:sldMk cId="328311029" sldId="296"/>
            <ac:spMk id="3" creationId="{E3C9CE09-B70C-9E7F-A84C-F0C1EB13BCD9}"/>
          </ac:spMkLst>
        </pc:spChg>
        <pc:picChg chg="add mod ord">
          <ac:chgData name="Daniel de Araujo Matos" userId="46fcf12edc8462ea" providerId="LiveId" clId="{067BA93A-2BE2-4670-8561-56F7FE2D914D}" dt="2026-05-21T14:06:41.599" v="733" actId="1076"/>
          <ac:picMkLst>
            <pc:docMk/>
            <pc:sldMk cId="328311029" sldId="296"/>
            <ac:picMk id="5" creationId="{BC3D6BEA-CFE7-A455-0E46-5D00A37FE2F9}"/>
          </ac:picMkLst>
        </pc:picChg>
      </pc:sldChg>
      <pc:sldChg chg="addSp delSp modSp new mod">
        <pc:chgData name="Daniel de Araujo Matos" userId="46fcf12edc8462ea" providerId="LiveId" clId="{067BA93A-2BE2-4670-8561-56F7FE2D914D}" dt="2026-05-21T14:07:45.456" v="743" actId="14100"/>
        <pc:sldMkLst>
          <pc:docMk/>
          <pc:sldMk cId="3673818097" sldId="297"/>
        </pc:sldMkLst>
        <pc:spChg chg="del">
          <ac:chgData name="Daniel de Araujo Matos" userId="46fcf12edc8462ea" providerId="LiveId" clId="{067BA93A-2BE2-4670-8561-56F7FE2D914D}" dt="2026-05-21T14:07:37.932" v="740" actId="478"/>
          <ac:spMkLst>
            <pc:docMk/>
            <pc:sldMk cId="3673818097" sldId="297"/>
            <ac:spMk id="2" creationId="{8C725DCC-D042-049F-AE7C-C2F72BC7C6E6}"/>
          </ac:spMkLst>
        </pc:spChg>
        <pc:spChg chg="del">
          <ac:chgData name="Daniel de Araujo Matos" userId="46fcf12edc8462ea" providerId="LiveId" clId="{067BA93A-2BE2-4670-8561-56F7FE2D914D}" dt="2026-05-21T14:07:34.712" v="739" actId="22"/>
          <ac:spMkLst>
            <pc:docMk/>
            <pc:sldMk cId="3673818097" sldId="297"/>
            <ac:spMk id="3" creationId="{D9743D65-D192-C28C-E742-FC7FC1D28608}"/>
          </ac:spMkLst>
        </pc:spChg>
        <pc:picChg chg="add mod ord">
          <ac:chgData name="Daniel de Araujo Matos" userId="46fcf12edc8462ea" providerId="LiveId" clId="{067BA93A-2BE2-4670-8561-56F7FE2D914D}" dt="2026-05-21T14:07:45.456" v="743" actId="14100"/>
          <ac:picMkLst>
            <pc:docMk/>
            <pc:sldMk cId="3673818097" sldId="297"/>
            <ac:picMk id="5" creationId="{B891E384-C914-3B84-4BA8-7A64B3984FD2}"/>
          </ac:picMkLst>
        </pc:picChg>
      </pc:sldChg>
      <pc:sldChg chg="addSp delSp modSp new mod">
        <pc:chgData name="Daniel de Araujo Matos" userId="46fcf12edc8462ea" providerId="LiveId" clId="{067BA93A-2BE2-4670-8561-56F7FE2D914D}" dt="2026-05-21T14:18:17.132" v="752" actId="14100"/>
        <pc:sldMkLst>
          <pc:docMk/>
          <pc:sldMk cId="4192245029" sldId="298"/>
        </pc:sldMkLst>
        <pc:spChg chg="del">
          <ac:chgData name="Daniel de Araujo Matos" userId="46fcf12edc8462ea" providerId="LiveId" clId="{067BA93A-2BE2-4670-8561-56F7FE2D914D}" dt="2026-05-21T14:18:06.722" v="749" actId="478"/>
          <ac:spMkLst>
            <pc:docMk/>
            <pc:sldMk cId="4192245029" sldId="298"/>
            <ac:spMk id="2" creationId="{8C159FCB-0C90-FE8B-7292-42BF55AC2F29}"/>
          </ac:spMkLst>
        </pc:spChg>
        <pc:spChg chg="del">
          <ac:chgData name="Daniel de Araujo Matos" userId="46fcf12edc8462ea" providerId="LiveId" clId="{067BA93A-2BE2-4670-8561-56F7FE2D914D}" dt="2026-05-21T14:18:00.088" v="747" actId="22"/>
          <ac:spMkLst>
            <pc:docMk/>
            <pc:sldMk cId="4192245029" sldId="298"/>
            <ac:spMk id="3" creationId="{EFC72562-2C59-756C-2FA0-E4B361E2516B}"/>
          </ac:spMkLst>
        </pc:spChg>
        <pc:picChg chg="add mod ord">
          <ac:chgData name="Daniel de Araujo Matos" userId="46fcf12edc8462ea" providerId="LiveId" clId="{067BA93A-2BE2-4670-8561-56F7FE2D914D}" dt="2026-05-21T14:18:17.132" v="752" actId="14100"/>
          <ac:picMkLst>
            <pc:docMk/>
            <pc:sldMk cId="4192245029" sldId="298"/>
            <ac:picMk id="5" creationId="{C11EED90-6E65-E3D2-FBD7-B4E2140D2F0F}"/>
          </ac:picMkLst>
        </pc:picChg>
      </pc:sldChg>
      <pc:sldChg chg="addSp delSp modSp new mod">
        <pc:chgData name="Daniel de Araujo Matos" userId="46fcf12edc8462ea" providerId="LiveId" clId="{067BA93A-2BE2-4670-8561-56F7FE2D914D}" dt="2026-05-21T19:17:26.693" v="1185" actId="1076"/>
        <pc:sldMkLst>
          <pc:docMk/>
          <pc:sldMk cId="2000051256" sldId="299"/>
        </pc:sldMkLst>
        <pc:spChg chg="del">
          <ac:chgData name="Daniel de Araujo Matos" userId="46fcf12edc8462ea" providerId="LiveId" clId="{067BA93A-2BE2-4670-8561-56F7FE2D914D}" dt="2026-05-21T14:19:02.011" v="757" actId="478"/>
          <ac:spMkLst>
            <pc:docMk/>
            <pc:sldMk cId="2000051256" sldId="299"/>
            <ac:spMk id="2" creationId="{B107D5EA-BBF7-1058-34EB-F43E384FF339}"/>
          </ac:spMkLst>
        </pc:spChg>
        <pc:spChg chg="del">
          <ac:chgData name="Daniel de Araujo Matos" userId="46fcf12edc8462ea" providerId="LiveId" clId="{067BA93A-2BE2-4670-8561-56F7FE2D914D}" dt="2026-05-21T14:18:56.416" v="755" actId="22"/>
          <ac:spMkLst>
            <pc:docMk/>
            <pc:sldMk cId="2000051256" sldId="299"/>
            <ac:spMk id="3" creationId="{ED4E0958-D853-1234-97A6-6FA8C0EBFB0E}"/>
          </ac:spMkLst>
        </pc:spChg>
        <pc:spChg chg="add del mod">
          <ac:chgData name="Daniel de Araujo Matos" userId="46fcf12edc8462ea" providerId="LiveId" clId="{067BA93A-2BE2-4670-8561-56F7FE2D914D}" dt="2026-05-21T19:17:12.770" v="1179"/>
          <ac:spMkLst>
            <pc:docMk/>
            <pc:sldMk cId="2000051256" sldId="299"/>
            <ac:spMk id="7" creationId="{51D9CDC7-BF98-ABD2-52CA-A60579EC401C}"/>
          </ac:spMkLst>
        </pc:spChg>
        <pc:picChg chg="add del mod ord">
          <ac:chgData name="Daniel de Araujo Matos" userId="46fcf12edc8462ea" providerId="LiveId" clId="{067BA93A-2BE2-4670-8561-56F7FE2D914D}" dt="2026-05-21T19:16:46.006" v="1175" actId="478"/>
          <ac:picMkLst>
            <pc:docMk/>
            <pc:sldMk cId="2000051256" sldId="299"/>
            <ac:picMk id="5" creationId="{CAEBBF33-A81B-D2CE-9F63-95D7D540882C}"/>
          </ac:picMkLst>
        </pc:picChg>
        <pc:picChg chg="add mod">
          <ac:chgData name="Daniel de Araujo Matos" userId="46fcf12edc8462ea" providerId="LiveId" clId="{067BA93A-2BE2-4670-8561-56F7FE2D914D}" dt="2026-05-21T19:17:19.216" v="1182" actId="1076"/>
          <ac:picMkLst>
            <pc:docMk/>
            <pc:sldMk cId="2000051256" sldId="299"/>
            <ac:picMk id="9" creationId="{A216449A-DC7B-A462-AFA4-239A58AA3EEF}"/>
          </ac:picMkLst>
        </pc:picChg>
        <pc:picChg chg="add mod ord">
          <ac:chgData name="Daniel de Araujo Matos" userId="46fcf12edc8462ea" providerId="LiveId" clId="{067BA93A-2BE2-4670-8561-56F7FE2D914D}" dt="2026-05-21T19:17:26.693" v="1185" actId="1076"/>
          <ac:picMkLst>
            <pc:docMk/>
            <pc:sldMk cId="2000051256" sldId="299"/>
            <ac:picMk id="11" creationId="{15349B80-A8A2-3CB9-A08A-45498973B8E6}"/>
          </ac:picMkLst>
        </pc:picChg>
      </pc:sldChg>
      <pc:sldChg chg="addSp delSp modSp new mod">
        <pc:chgData name="Daniel de Araujo Matos" userId="46fcf12edc8462ea" providerId="LiveId" clId="{067BA93A-2BE2-4670-8561-56F7FE2D914D}" dt="2026-05-21T14:22:15.021" v="767" actId="14100"/>
        <pc:sldMkLst>
          <pc:docMk/>
          <pc:sldMk cId="2626516523" sldId="300"/>
        </pc:sldMkLst>
        <pc:spChg chg="del">
          <ac:chgData name="Daniel de Araujo Matos" userId="46fcf12edc8462ea" providerId="LiveId" clId="{067BA93A-2BE2-4670-8561-56F7FE2D914D}" dt="2026-05-21T14:22:00.738" v="764" actId="478"/>
          <ac:spMkLst>
            <pc:docMk/>
            <pc:sldMk cId="2626516523" sldId="300"/>
            <ac:spMk id="2" creationId="{19815AFC-CCF7-483C-6810-0DB7B823BD50}"/>
          </ac:spMkLst>
        </pc:spChg>
        <pc:spChg chg="del">
          <ac:chgData name="Daniel de Araujo Matos" userId="46fcf12edc8462ea" providerId="LiveId" clId="{067BA93A-2BE2-4670-8561-56F7FE2D914D}" dt="2026-05-21T14:21:58.040" v="763" actId="22"/>
          <ac:spMkLst>
            <pc:docMk/>
            <pc:sldMk cId="2626516523" sldId="300"/>
            <ac:spMk id="3" creationId="{7324BA53-5324-4754-E321-4496CE56FB24}"/>
          </ac:spMkLst>
        </pc:spChg>
        <pc:picChg chg="add mod ord">
          <ac:chgData name="Daniel de Araujo Matos" userId="46fcf12edc8462ea" providerId="LiveId" clId="{067BA93A-2BE2-4670-8561-56F7FE2D914D}" dt="2026-05-21T14:22:15.021" v="767" actId="14100"/>
          <ac:picMkLst>
            <pc:docMk/>
            <pc:sldMk cId="2626516523" sldId="300"/>
            <ac:picMk id="5" creationId="{32C96E1C-14B9-8322-8539-F400D7C86E19}"/>
          </ac:picMkLst>
        </pc:picChg>
      </pc:sldChg>
      <pc:sldChg chg="addSp delSp modSp new mod">
        <pc:chgData name="Daniel de Araujo Matos" userId="46fcf12edc8462ea" providerId="LiveId" clId="{067BA93A-2BE2-4670-8561-56F7FE2D914D}" dt="2026-05-21T14:27:37.515" v="778" actId="14100"/>
        <pc:sldMkLst>
          <pc:docMk/>
          <pc:sldMk cId="2999688531" sldId="301"/>
        </pc:sldMkLst>
        <pc:spChg chg="del">
          <ac:chgData name="Daniel de Araujo Matos" userId="46fcf12edc8462ea" providerId="LiveId" clId="{067BA93A-2BE2-4670-8561-56F7FE2D914D}" dt="2026-05-21T14:26:26.056" v="770" actId="478"/>
          <ac:spMkLst>
            <pc:docMk/>
            <pc:sldMk cId="2999688531" sldId="301"/>
            <ac:spMk id="2" creationId="{DA4C91F9-E9DA-77EF-F61C-DEC533BEB4F9}"/>
          </ac:spMkLst>
        </pc:spChg>
        <pc:spChg chg="del">
          <ac:chgData name="Daniel de Araujo Matos" userId="46fcf12edc8462ea" providerId="LiveId" clId="{067BA93A-2BE2-4670-8561-56F7FE2D914D}" dt="2026-05-21T14:26:23.431" v="769" actId="22"/>
          <ac:spMkLst>
            <pc:docMk/>
            <pc:sldMk cId="2999688531" sldId="301"/>
            <ac:spMk id="3" creationId="{88EDAD2D-A8D5-81B0-F8D3-5355A8A93F85}"/>
          </ac:spMkLst>
        </pc:spChg>
        <pc:picChg chg="add mod ord">
          <ac:chgData name="Daniel de Araujo Matos" userId="46fcf12edc8462ea" providerId="LiveId" clId="{067BA93A-2BE2-4670-8561-56F7FE2D914D}" dt="2026-05-21T14:27:37.515" v="778" actId="14100"/>
          <ac:picMkLst>
            <pc:docMk/>
            <pc:sldMk cId="2999688531" sldId="301"/>
            <ac:picMk id="5" creationId="{2823629C-6CCB-23A0-3A4C-CFBE8D888A30}"/>
          </ac:picMkLst>
        </pc:picChg>
      </pc:sldChg>
      <pc:sldChg chg="addSp delSp modSp new mod modAnim">
        <pc:chgData name="Daniel de Araujo Matos" userId="46fcf12edc8462ea" providerId="LiveId" clId="{067BA93A-2BE2-4670-8561-56F7FE2D914D}" dt="2026-05-21T15:07:38.430" v="879"/>
        <pc:sldMkLst>
          <pc:docMk/>
          <pc:sldMk cId="2252062825" sldId="302"/>
        </pc:sldMkLst>
        <pc:spChg chg="del">
          <ac:chgData name="Daniel de Araujo Matos" userId="46fcf12edc8462ea" providerId="LiveId" clId="{067BA93A-2BE2-4670-8561-56F7FE2D914D}" dt="2026-05-21T15:03:53.686" v="833" actId="478"/>
          <ac:spMkLst>
            <pc:docMk/>
            <pc:sldMk cId="2252062825" sldId="302"/>
            <ac:spMk id="2" creationId="{4179E9E5-641F-A145-7750-D44ABD8FA5D5}"/>
          </ac:spMkLst>
        </pc:spChg>
        <pc:spChg chg="del">
          <ac:chgData name="Daniel de Araujo Matos" userId="46fcf12edc8462ea" providerId="LiveId" clId="{067BA93A-2BE2-4670-8561-56F7FE2D914D}" dt="2026-05-21T15:03:31.085" v="827"/>
          <ac:spMkLst>
            <pc:docMk/>
            <pc:sldMk cId="2252062825" sldId="302"/>
            <ac:spMk id="3" creationId="{D9F443BC-1C08-6ED7-99EC-790FC2AB92DD}"/>
          </ac:spMkLst>
        </pc:spChg>
        <pc:spChg chg="add mod">
          <ac:chgData name="Daniel de Araujo Matos" userId="46fcf12edc8462ea" providerId="LiveId" clId="{067BA93A-2BE2-4670-8561-56F7FE2D914D}" dt="2026-05-21T15:07:24.029" v="878" actId="207"/>
          <ac:spMkLst>
            <pc:docMk/>
            <pc:sldMk cId="2252062825" sldId="302"/>
            <ac:spMk id="8" creationId="{79F1BF12-F5CF-F6B8-1E92-599B88D4B6F1}"/>
          </ac:spMkLst>
        </pc:spChg>
        <pc:picChg chg="add mod ord">
          <ac:chgData name="Daniel de Araujo Matos" userId="46fcf12edc8462ea" providerId="LiveId" clId="{067BA93A-2BE2-4670-8561-56F7FE2D914D}" dt="2026-05-21T15:06:33.407" v="873" actId="14100"/>
          <ac:picMkLst>
            <pc:docMk/>
            <pc:sldMk cId="2252062825" sldId="302"/>
            <ac:picMk id="5" creationId="{C4B3B5BD-4C4F-C355-9FBF-6AF7F6D87D31}"/>
          </ac:picMkLst>
        </pc:picChg>
        <pc:picChg chg="add mod">
          <ac:chgData name="Daniel de Araujo Matos" userId="46fcf12edc8462ea" providerId="LiveId" clId="{067BA93A-2BE2-4670-8561-56F7FE2D914D}" dt="2026-05-21T15:06:36.963" v="874" actId="14100"/>
          <ac:picMkLst>
            <pc:docMk/>
            <pc:sldMk cId="2252062825" sldId="302"/>
            <ac:picMk id="7" creationId="{C06DB01C-D6AC-F41F-4885-FBF37E147853}"/>
          </ac:picMkLst>
        </pc:picChg>
      </pc:sldChg>
      <pc:sldChg chg="addSp delSp modSp new mod">
        <pc:chgData name="Daniel de Araujo Matos" userId="46fcf12edc8462ea" providerId="LiveId" clId="{067BA93A-2BE2-4670-8561-56F7FE2D914D}" dt="2026-05-21T15:05:50.046" v="860" actId="14100"/>
        <pc:sldMkLst>
          <pc:docMk/>
          <pc:sldMk cId="107328239" sldId="303"/>
        </pc:sldMkLst>
        <pc:spChg chg="del">
          <ac:chgData name="Daniel de Araujo Matos" userId="46fcf12edc8462ea" providerId="LiveId" clId="{067BA93A-2BE2-4670-8561-56F7FE2D914D}" dt="2026-05-21T15:05:12.096" v="848"/>
          <ac:spMkLst>
            <pc:docMk/>
            <pc:sldMk cId="107328239" sldId="303"/>
            <ac:spMk id="3" creationId="{7259EC59-D324-10D9-745B-7A7033451E0A}"/>
          </ac:spMkLst>
        </pc:spChg>
        <pc:picChg chg="add mod ord">
          <ac:chgData name="Daniel de Araujo Matos" userId="46fcf12edc8462ea" providerId="LiveId" clId="{067BA93A-2BE2-4670-8561-56F7FE2D914D}" dt="2026-05-21T15:05:50.046" v="860" actId="14100"/>
          <ac:picMkLst>
            <pc:docMk/>
            <pc:sldMk cId="107328239" sldId="303"/>
            <ac:picMk id="5" creationId="{78528E7F-276C-3CF8-6960-19206C0BA315}"/>
          </ac:picMkLst>
        </pc:picChg>
        <pc:picChg chg="add mod">
          <ac:chgData name="Daniel de Araujo Matos" userId="46fcf12edc8462ea" providerId="LiveId" clId="{067BA93A-2BE2-4670-8561-56F7FE2D914D}" dt="2026-05-21T15:05:44.858" v="858" actId="14100"/>
          <ac:picMkLst>
            <pc:docMk/>
            <pc:sldMk cId="107328239" sldId="303"/>
            <ac:picMk id="7" creationId="{2E1A117C-6348-550A-1EB6-3F5373D4489B}"/>
          </ac:picMkLst>
        </pc:picChg>
      </pc:sldChg>
      <pc:sldChg chg="addSp delSp modSp new del mod">
        <pc:chgData name="Daniel de Araujo Matos" userId="46fcf12edc8462ea" providerId="LiveId" clId="{067BA93A-2BE2-4670-8561-56F7FE2D914D}" dt="2026-05-21T15:09:17.372" v="890" actId="47"/>
        <pc:sldMkLst>
          <pc:docMk/>
          <pc:sldMk cId="3162137256" sldId="304"/>
        </pc:sldMkLst>
        <pc:spChg chg="del">
          <ac:chgData name="Daniel de Araujo Matos" userId="46fcf12edc8462ea" providerId="LiveId" clId="{067BA93A-2BE2-4670-8561-56F7FE2D914D}" dt="2026-05-21T15:08:18.923" v="882"/>
          <ac:spMkLst>
            <pc:docMk/>
            <pc:sldMk cId="3162137256" sldId="304"/>
            <ac:spMk id="3" creationId="{6D6D4EB7-37ED-8B66-4383-1271242FDBD7}"/>
          </ac:spMkLst>
        </pc:spChg>
        <pc:spChg chg="add mod">
          <ac:chgData name="Daniel de Araujo Matos" userId="46fcf12edc8462ea" providerId="LiveId" clId="{067BA93A-2BE2-4670-8561-56F7FE2D914D}" dt="2026-05-21T15:09:13.335" v="888" actId="478"/>
          <ac:spMkLst>
            <pc:docMk/>
            <pc:sldMk cId="3162137256" sldId="304"/>
            <ac:spMk id="9" creationId="{2F06E0ED-771D-9F35-050C-0954C09796F0}"/>
          </ac:spMkLst>
        </pc:spChg>
        <pc:picChg chg="add del mod ord">
          <ac:chgData name="Daniel de Araujo Matos" userId="46fcf12edc8462ea" providerId="LiveId" clId="{067BA93A-2BE2-4670-8561-56F7FE2D914D}" dt="2026-05-21T15:09:13.335" v="888" actId="478"/>
          <ac:picMkLst>
            <pc:docMk/>
            <pc:sldMk cId="3162137256" sldId="304"/>
            <ac:picMk id="5" creationId="{430A3EBB-BAB3-FAC9-8267-FE943D1831A3}"/>
          </ac:picMkLst>
        </pc:picChg>
        <pc:picChg chg="add del mod">
          <ac:chgData name="Daniel de Araujo Matos" userId="46fcf12edc8462ea" providerId="LiveId" clId="{067BA93A-2BE2-4670-8561-56F7FE2D914D}" dt="2026-05-21T15:09:15.252" v="889" actId="478"/>
          <ac:picMkLst>
            <pc:docMk/>
            <pc:sldMk cId="3162137256" sldId="304"/>
            <ac:picMk id="7" creationId="{6835FC8F-1DB8-5558-A571-AA12AEBAE17D}"/>
          </ac:picMkLst>
        </pc:picChg>
      </pc:sldChg>
      <pc:sldChg chg="addSp delSp modSp new mod modAnim">
        <pc:chgData name="Daniel de Araujo Matos" userId="46fcf12edc8462ea" providerId="LiveId" clId="{067BA93A-2BE2-4670-8561-56F7FE2D914D}" dt="2026-05-21T17:54:54.324" v="934"/>
        <pc:sldMkLst>
          <pc:docMk/>
          <pc:sldMk cId="3258934161" sldId="304"/>
        </pc:sldMkLst>
        <pc:spChg chg="mod">
          <ac:chgData name="Daniel de Araujo Matos" userId="46fcf12edc8462ea" providerId="LiveId" clId="{067BA93A-2BE2-4670-8561-56F7FE2D914D}" dt="2026-05-21T17:53:10.851" v="919" actId="20577"/>
          <ac:spMkLst>
            <pc:docMk/>
            <pc:sldMk cId="3258934161" sldId="304"/>
            <ac:spMk id="2" creationId="{43CEF041-7E3C-32E1-70BA-AC2D81EFEBB6}"/>
          </ac:spMkLst>
        </pc:spChg>
        <pc:spChg chg="del">
          <ac:chgData name="Daniel de Araujo Matos" userId="46fcf12edc8462ea" providerId="LiveId" clId="{067BA93A-2BE2-4670-8561-56F7FE2D914D}" dt="2026-05-21T17:52:44.841" v="893"/>
          <ac:spMkLst>
            <pc:docMk/>
            <pc:sldMk cId="3258934161" sldId="304"/>
            <ac:spMk id="3" creationId="{EC6C9754-2291-34F3-E37E-8E2494CE1EC3}"/>
          </ac:spMkLst>
        </pc:spChg>
        <pc:spChg chg="add mod">
          <ac:chgData name="Daniel de Araujo Matos" userId="46fcf12edc8462ea" providerId="LiveId" clId="{067BA93A-2BE2-4670-8561-56F7FE2D914D}" dt="2026-05-21T17:54:08.845" v="932" actId="255"/>
          <ac:spMkLst>
            <pc:docMk/>
            <pc:sldMk cId="3258934161" sldId="304"/>
            <ac:spMk id="6" creationId="{77571FCA-A888-3FF7-3AFE-E1682BFA7EF0}"/>
          </ac:spMkLst>
        </pc:spChg>
        <pc:picChg chg="add mod ord">
          <ac:chgData name="Daniel de Araujo Matos" userId="46fcf12edc8462ea" providerId="LiveId" clId="{067BA93A-2BE2-4670-8561-56F7FE2D914D}" dt="2026-05-21T17:53:20.415" v="921" actId="14100"/>
          <ac:picMkLst>
            <pc:docMk/>
            <pc:sldMk cId="3258934161" sldId="304"/>
            <ac:picMk id="5" creationId="{A1CE406C-E678-A52E-AA94-60AE68C1709B}"/>
          </ac:picMkLst>
        </pc:picChg>
      </pc:sldChg>
      <pc:sldChg chg="modSp new mod">
        <pc:chgData name="Daniel de Araujo Matos" userId="46fcf12edc8462ea" providerId="LiveId" clId="{067BA93A-2BE2-4670-8561-56F7FE2D914D}" dt="2026-05-21T19:05:13.379" v="1174" actId="20577"/>
        <pc:sldMkLst>
          <pc:docMk/>
          <pc:sldMk cId="1992350318" sldId="305"/>
        </pc:sldMkLst>
        <pc:spChg chg="mod">
          <ac:chgData name="Daniel de Araujo Matos" userId="46fcf12edc8462ea" providerId="LiveId" clId="{067BA93A-2BE2-4670-8561-56F7FE2D914D}" dt="2026-05-21T19:04:09.290" v="1170" actId="27636"/>
          <ac:spMkLst>
            <pc:docMk/>
            <pc:sldMk cId="1992350318" sldId="305"/>
            <ac:spMk id="2" creationId="{47CCE799-FE45-4C63-454A-2F725E3608B9}"/>
          </ac:spMkLst>
        </pc:spChg>
        <pc:spChg chg="mod">
          <ac:chgData name="Daniel de Araujo Matos" userId="46fcf12edc8462ea" providerId="LiveId" clId="{067BA93A-2BE2-4670-8561-56F7FE2D914D}" dt="2026-05-21T19:05:13.379" v="1174" actId="20577"/>
          <ac:spMkLst>
            <pc:docMk/>
            <pc:sldMk cId="1992350318" sldId="305"/>
            <ac:spMk id="3" creationId="{C2AB5A75-1E56-E616-7FB9-25A468E6F2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CC5C6-B049-430F-A70D-C9D6E786F29F}" type="datetimeFigureOut">
              <a:rPr lang="pt-BR" smtClean="0"/>
              <a:t>21/05/2026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56905-ECCA-46F2-B1D0-4FB8666782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25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pt-BR"/>
          </a:p>
        </p:txBody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0F51A7-2162-46E1-BCEB-754FEE08A299}" type="slidenum">
              <a:rPr lang="pt-BR" altLang="pt-BR"/>
              <a:pPr/>
              <a:t>24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809625" y="609600"/>
            <a:ext cx="7958138" cy="5486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3DD9-FCBF-42B7-A8ED-2928DBA86174}" type="datetime1">
              <a:rPr lang="pt-BR"/>
              <a:pPr>
                <a:defRPr/>
              </a:pPr>
              <a:t>21/05/2026</a:t>
            </a:fld>
            <a:endParaRPr lang="pt-BR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CFF88-E92B-4729-9E0D-F0E665BD7C9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21/05/2026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folha%20suzano.xls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2BAAB3B-F03C-BE12-B25C-6A68D1F56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7378700" cy="914400"/>
          </a:xfrm>
          <a:effectLst>
            <a:outerShdw dist="107763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Espaço Reservado para Data 1">
            <a:extLst>
              <a:ext uri="{FF2B5EF4-FFF2-40B4-BE49-F238E27FC236}">
                <a16:creationId xmlns:a16="http://schemas.microsoft.com/office/drawing/2014/main" id="{C240E3CC-81F2-6FA0-3646-CBF77BF672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564584-0A10-4AFB-AB08-4987E580BD3C}" type="datetime1">
              <a:rPr lang="pt-BR" altLang="pt-BR" sz="1400" smtClean="0">
                <a:solidFill>
                  <a:schemeClr val="tx2"/>
                </a:solidFill>
              </a:rPr>
              <a:pPr/>
              <a:t>21/05/2026</a:t>
            </a:fld>
            <a:endParaRPr lang="pt-BR" altLang="pt-BR" sz="1400">
              <a:solidFill>
                <a:schemeClr val="tx2"/>
              </a:solidFill>
            </a:endParaRPr>
          </a:p>
        </p:txBody>
      </p:sp>
      <p:sp>
        <p:nvSpPr>
          <p:cNvPr id="6148" name="Espaço Reservado para Rodapé 2">
            <a:extLst>
              <a:ext uri="{FF2B5EF4-FFF2-40B4-BE49-F238E27FC236}">
                <a16:creationId xmlns:a16="http://schemas.microsoft.com/office/drawing/2014/main" id="{FA8A6BBD-8872-EDB0-F9A3-85D6CBDC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76817" y="5839599"/>
            <a:ext cx="3962400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200" dirty="0">
                <a:solidFill>
                  <a:schemeClr val="tx2"/>
                </a:solidFill>
              </a:rPr>
              <a:t>Daniel de Araujo Matos </a:t>
            </a:r>
          </a:p>
          <a:p>
            <a:r>
              <a:rPr lang="pt-BR" altLang="pt-BR" sz="1200" dirty="0">
                <a:solidFill>
                  <a:schemeClr val="tx2"/>
                </a:solidFill>
              </a:rPr>
              <a:t>11 -94752-7073 </a:t>
            </a:r>
          </a:p>
          <a:p>
            <a:r>
              <a:rPr lang="pt-BR" altLang="pt-BR" sz="1200" dirty="0">
                <a:solidFill>
                  <a:schemeClr val="tx2"/>
                </a:solidFill>
              </a:rPr>
              <a:t>E-mail danieldearaujomatos@gmail.com</a:t>
            </a:r>
          </a:p>
          <a:p>
            <a:endParaRPr lang="pt-BR" altLang="pt-BR" sz="1200" dirty="0">
              <a:solidFill>
                <a:schemeClr val="tx2"/>
              </a:solidFill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4F889D9-39C0-F251-26BF-17034340280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89694" y="2786684"/>
            <a:ext cx="8964612" cy="2802556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Turno de Revezamento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Histórico, Cálculos de Jornada de Trabalho, Legislação 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6150" name="Imagem 1">
            <a:extLst>
              <a:ext uri="{FF2B5EF4-FFF2-40B4-BE49-F238E27FC236}">
                <a16:creationId xmlns:a16="http://schemas.microsoft.com/office/drawing/2014/main" id="{C882A412-5441-A3CE-386B-96D764B4E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39" y="5120499"/>
            <a:ext cx="3962400" cy="149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13342E9-D45F-1C1A-BE5F-E3F71178B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56" y="47951"/>
            <a:ext cx="4392488" cy="291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6369C-8867-DEA2-DE21-E31A9208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SÚMULAS QUE PROTEGEM A JORNADA DE TRABALHO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C0EC0B-71DB-5061-A40A-C11DAB7BF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Súmula 437</a:t>
            </a:r>
            <a:r>
              <a:rPr lang="pt-BR" dirty="0"/>
              <a:t>: Protege o intervalo intrajornada (para descanso e alimentação). O desrespeito ou a concessão parcial desse intervalo obriga o empregador a pagar o período total correspondente com o acréscimo de, no mínimo, 50% sobre o valor da hora normal.</a:t>
            </a:r>
          </a:p>
          <a:p>
            <a:r>
              <a:rPr lang="pt-BR" b="1" dirty="0"/>
              <a:t>Súmula 146</a:t>
            </a:r>
            <a:r>
              <a:rPr lang="pt-BR" dirty="0"/>
              <a:t>: Determina que o trabalho prestado em domingos e feriados, quando não compensado com outra folga na semana, deve ser pago em dobro, sem prejuízo da remuneração relativa ao repouso semanal.</a:t>
            </a:r>
          </a:p>
          <a:p>
            <a:r>
              <a:rPr lang="pt-BR" b="1" dirty="0">
                <a:highlight>
                  <a:srgbClr val="FFFF00"/>
                </a:highlight>
              </a:rPr>
              <a:t>Súmula 360</a:t>
            </a:r>
            <a:r>
              <a:rPr lang="pt-BR" dirty="0">
                <a:highlight>
                  <a:srgbClr val="FFFF00"/>
                </a:highlight>
              </a:rPr>
              <a:t>: Estabelece que a interrupção do trabalho em turnos de revezamento (como pausas diárias ou semanais) não descaracteriza o regime. O trabalhador mantém o direito à jornada protegida de 6 horas prevista na Constituição.</a:t>
            </a:r>
          </a:p>
        </p:txBody>
      </p:sp>
    </p:spTree>
    <p:extLst>
      <p:ext uri="{BB962C8B-B14F-4D97-AF65-F5344CB8AC3E}">
        <p14:creationId xmlns:p14="http://schemas.microsoft.com/office/powerpoint/2010/main" val="242282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9D40E-D5D8-7285-FC04-255BC166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SÚMULAS QUE PROTEGEM A JORNADA DE TRABALHO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8AA648-3EB1-CC7B-C480-09FC2C697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/>
              <a:t>Súmula 423</a:t>
            </a:r>
            <a:r>
              <a:rPr lang="pt-BR" dirty="0"/>
              <a:t>: Autoriza a fixação de jornada de 8 horas para turnos ininterruptos de revezamento, mas </a:t>
            </a:r>
            <a:r>
              <a:rPr lang="pt-BR" b="1" dirty="0"/>
              <a:t>apenas</a:t>
            </a:r>
            <a:r>
              <a:rPr lang="pt-BR" dirty="0"/>
              <a:t> se houver negociação coletiva expressa (acordo ou convenção com o sindicato). Sem isso, o limite rígido permanece em 6 horas.</a:t>
            </a:r>
          </a:p>
          <a:p>
            <a:r>
              <a:rPr lang="pt-BR" b="1" dirty="0">
                <a:highlight>
                  <a:srgbClr val="FFFF00"/>
                </a:highlight>
              </a:rPr>
              <a:t>Súmula 391</a:t>
            </a:r>
            <a:r>
              <a:rPr lang="pt-BR" dirty="0">
                <a:highlight>
                  <a:srgbClr val="FFFF00"/>
                </a:highlight>
              </a:rPr>
              <a:t>: Regula especificamente a jornada de petroleiros (Lei 5.811/72), definindo o enquadramento de suas regras específicas de revezamento e o cálculo do salário-hora básico (divisor 200).</a:t>
            </a:r>
          </a:p>
          <a:p>
            <a:r>
              <a:rPr lang="pt-BR" b="1" dirty="0"/>
              <a:t>Súmula 366</a:t>
            </a:r>
            <a:r>
              <a:rPr lang="pt-BR" dirty="0"/>
              <a:t>: Define que não serão descontadas nem computadas como jornada extraordinária as variações de horário no registro de ponto que não excedam 5 minutos, observado o limite máximo de 10 minutos diários. Se ultrapassar esse teto, todo o tempo gasto é considerado hora extra (incluindo minutos de troca de uniforme ou higiene).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93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/>
              <a:t>Importante lembrar ainda outros aspectos legais sobre a jornada de trabalho: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824536"/>
          </a:xfrm>
        </p:spPr>
        <p:txBody>
          <a:bodyPr>
            <a:normAutofit fontScale="77500" lnSpcReduction="20000"/>
          </a:bodyPr>
          <a:lstStyle/>
          <a:p>
            <a:r>
              <a:rPr lang="pt-BR" sz="2600" dirty="0" err="1">
                <a:solidFill>
                  <a:srgbClr val="FF0000"/>
                </a:solidFill>
              </a:rPr>
              <a:t>Art</a:t>
            </a:r>
            <a:r>
              <a:rPr lang="pt-BR" sz="2600" dirty="0">
                <a:solidFill>
                  <a:srgbClr val="FF0000"/>
                </a:solidFill>
              </a:rPr>
              <a:t> 71</a:t>
            </a:r>
            <a:r>
              <a:rPr lang="pt-BR" sz="2600" dirty="0"/>
              <a:t>; deve ser concedido intervalo de 01 (uma) a 02 (duas) horas para jornadas acima de 06 (seis) horas de trabalho, sendo que o limite mínimo poderá ser reduzido com autorização do Ministério de Trabalho após parecer da Secretaria de Segurança e Medicina do Trabalho atendendo à determinadas exigências legais (existência de refeitórios apropriados e inexistência de trabalho prorrogado, por exemplo); </a:t>
            </a:r>
          </a:p>
          <a:p>
            <a:r>
              <a:rPr lang="pt-BR" sz="2600" dirty="0"/>
              <a:t>concessão de intervalo de 15 (quinze) minutos para jornadas de menos de 06 (seis) horas de trabalho; </a:t>
            </a:r>
          </a:p>
          <a:p>
            <a:r>
              <a:rPr lang="pt-BR" sz="2600" dirty="0"/>
              <a:t>a não concessão do intervalo acarreta a obrigação de remunerar o período com acréscimo de 50%; </a:t>
            </a:r>
          </a:p>
          <a:p>
            <a:r>
              <a:rPr lang="pt-BR" sz="2600" dirty="0">
                <a:solidFill>
                  <a:srgbClr val="FF0000"/>
                </a:solidFill>
              </a:rPr>
              <a:t>Art. 67; </a:t>
            </a:r>
            <a:r>
              <a:rPr lang="pt-BR" sz="2600" dirty="0"/>
              <a:t>o Repouso Semanal Remunerado corresponde a 24 horas consecutivas de descanso a ser concedido preferencialmente aos domingos; </a:t>
            </a:r>
          </a:p>
          <a:p>
            <a:r>
              <a:rPr lang="pt-BR" sz="2600" dirty="0" err="1">
                <a:solidFill>
                  <a:srgbClr val="FF0000"/>
                </a:solidFill>
              </a:rPr>
              <a:t>Art</a:t>
            </a:r>
            <a:r>
              <a:rPr lang="pt-BR" sz="2600" dirty="0">
                <a:solidFill>
                  <a:srgbClr val="FF0000"/>
                </a:solidFill>
              </a:rPr>
              <a:t> 66; </a:t>
            </a:r>
            <a:r>
              <a:rPr lang="pt-BR" sz="2600" dirty="0"/>
              <a:t>entre as jornadas deve haver um intervalo mínimo de 11 (onze) horas; </a:t>
            </a:r>
          </a:p>
          <a:p>
            <a:r>
              <a:rPr lang="pt-BR" sz="2600" dirty="0" err="1">
                <a:solidFill>
                  <a:srgbClr val="FF0000"/>
                </a:solidFill>
              </a:rPr>
              <a:t>Art</a:t>
            </a:r>
            <a:r>
              <a:rPr lang="pt-BR" sz="2600" dirty="0">
                <a:solidFill>
                  <a:srgbClr val="FF0000"/>
                </a:solidFill>
              </a:rPr>
              <a:t> 73</a:t>
            </a:r>
            <a:r>
              <a:rPr lang="pt-BR" sz="2600" dirty="0"/>
              <a:t>; considera-se noturno o trabalho urbano realizado das 22 às 5 horas do dia seguinte, devendo ser remunerado com um adicional de 20% a cada 52 minutos e 30 segundos (hora noturna);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1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EF041-7E3C-32E1-70BA-AC2D81EF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Hora refeição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1CE406C-E678-A52E-AA94-60AE68C17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3" y="1628800"/>
            <a:ext cx="8844984" cy="482453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7571FCA-A888-3FF7-3AFE-E1682BFA7EF0}"/>
              </a:ext>
            </a:extLst>
          </p:cNvPr>
          <p:cNvSpPr/>
          <p:nvPr/>
        </p:nvSpPr>
        <p:spPr>
          <a:xfrm>
            <a:off x="179512" y="1628800"/>
            <a:ext cx="4536504" cy="48245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realidade</a:t>
            </a:r>
          </a:p>
        </p:txBody>
      </p:sp>
    </p:spTree>
    <p:extLst>
      <p:ext uri="{BB962C8B-B14F-4D97-AF65-F5344CB8AC3E}">
        <p14:creationId xmlns:p14="http://schemas.microsoft.com/office/powerpoint/2010/main" val="325893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41" y="10100"/>
            <a:ext cx="8229600" cy="322556"/>
          </a:xfrm>
        </p:spPr>
        <p:txBody>
          <a:bodyPr>
            <a:noAutofit/>
          </a:bodyPr>
          <a:lstStyle/>
          <a:p>
            <a:pPr algn="ctr"/>
            <a:r>
              <a:rPr lang="pt-BR" sz="3200" dirty="0"/>
              <a:t>Cálculo de Horário Noturno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" y="407663"/>
            <a:ext cx="3783638" cy="32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88716"/>
            <a:ext cx="6972300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 Explicativo 1 4"/>
          <p:cNvSpPr/>
          <p:nvPr/>
        </p:nvSpPr>
        <p:spPr>
          <a:xfrm>
            <a:off x="99519" y="5096027"/>
            <a:ext cx="792088" cy="368692"/>
          </a:xfrm>
          <a:prstGeom prst="borderCallout1">
            <a:avLst>
              <a:gd name="adj1" fmla="val 99219"/>
              <a:gd name="adj2" fmla="val 49948"/>
              <a:gd name="adj3" fmla="val 238137"/>
              <a:gd name="adj4" fmla="val 1757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FF0000"/>
                </a:solidFill>
              </a:rPr>
              <a:t>Art. 73</a:t>
            </a:r>
          </a:p>
        </p:txBody>
      </p:sp>
      <p:sp>
        <p:nvSpPr>
          <p:cNvPr id="9" name="Texto Explicativo 1 8"/>
          <p:cNvSpPr/>
          <p:nvPr/>
        </p:nvSpPr>
        <p:spPr>
          <a:xfrm>
            <a:off x="84172" y="5949280"/>
            <a:ext cx="792088" cy="368692"/>
          </a:xfrm>
          <a:prstGeom prst="borderCallout1">
            <a:avLst>
              <a:gd name="adj1" fmla="val 99219"/>
              <a:gd name="adj2" fmla="val 49948"/>
              <a:gd name="adj3" fmla="val 197203"/>
              <a:gd name="adj4" fmla="val 18470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FF0000"/>
                </a:solidFill>
              </a:rPr>
              <a:t>Hora Noturna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8247" y="380010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para um trabalhador que trabalhou por 4 noites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BFAD2C-A6EA-4571-0DC9-1D8F9FBCE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96012"/>
            <a:ext cx="4935766" cy="202487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4663343-F3AC-0101-815C-CE0ADB43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2484244"/>
            <a:ext cx="4935766" cy="20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C0124-8B3F-E6C0-F2FF-23E5A667A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Súmulas que protegem o horário noturno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0BCE6-B122-BDD1-E1D6-C21C1B87B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 Súmula 60 do TST e a "Prorrogação" (§ 5º)</a:t>
            </a:r>
          </a:p>
          <a:p>
            <a:r>
              <a:rPr lang="pt-BR" dirty="0"/>
              <a:t>O parágrafo 5º do Artigo 73 determina que as regras do trabalho noturno também se aplicam às </a:t>
            </a:r>
            <a:r>
              <a:rPr lang="pt-BR" b="1" dirty="0"/>
              <a:t>prorrogações</a:t>
            </a:r>
            <a:r>
              <a:rPr lang="pt-BR" dirty="0"/>
              <a:t> da jornada.</a:t>
            </a:r>
          </a:p>
          <a:p>
            <a:r>
              <a:rPr lang="pt-BR" dirty="0"/>
              <a:t>Para proteger o trabalhador, o Tribunal Superior do Trabalho consolidou isso na </a:t>
            </a:r>
            <a:r>
              <a:rPr lang="pt-BR" b="1" dirty="0"/>
              <a:t>Súmula 60</a:t>
            </a:r>
            <a:r>
              <a:rPr lang="pt-BR" dirty="0"/>
              <a:t>. Ela garante que, se o funcionário cumprir integralmente o horário das 22h às 5h e continuar trabalhando depois das 5h da manhã, essas horas estendidas (do período diurno) </a:t>
            </a:r>
            <a:r>
              <a:rPr lang="pt-BR" b="1" dirty="0"/>
              <a:t>também devem pagar o adicional de 20% e manter a contagem reduzida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17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t-BR" dirty="0"/>
              <a:t>Horário Administrativo antes da CF/88</a:t>
            </a:r>
            <a:br>
              <a:rPr lang="pt-BR" dirty="0"/>
            </a:b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97143"/>
            <a:ext cx="7488832" cy="55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466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Horário Administrativo após CF/88</a:t>
            </a:r>
            <a:br>
              <a:rPr lang="pt-BR" dirty="0"/>
            </a:br>
            <a:endParaRPr lang="pt-B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464496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57" y="1268760"/>
            <a:ext cx="44999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51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Horário Turno de Revezamento após CF/88 qual o multiplicador do salário?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6" y="1628800"/>
            <a:ext cx="891052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870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4B3B5BD-4C4F-C355-9FBF-6AF7F6D87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9392"/>
            <a:ext cx="4572000" cy="78585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6DB01C-D6AC-F41F-4885-FBF37E147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80" y="30544"/>
            <a:ext cx="4487019" cy="772862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9F1BF12-F5CF-F6B8-1E92-599B88D4B6F1}"/>
              </a:ext>
            </a:extLst>
          </p:cNvPr>
          <p:cNvSpPr/>
          <p:nvPr/>
        </p:nvSpPr>
        <p:spPr>
          <a:xfrm>
            <a:off x="1259632" y="5445224"/>
            <a:ext cx="1152128" cy="36004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0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Jornada Semanal Importante Saber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4060" y="1524000"/>
            <a:ext cx="8262740" cy="4209256"/>
          </a:xfrm>
        </p:spPr>
        <p:txBody>
          <a:bodyPr>
            <a:noAutofit/>
          </a:bodyPr>
          <a:lstStyle/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semana tem 6 dias de trabalho para 1 de descanso, 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isso é bíblico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sábado é dia útil, o horário administrativo compensa 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sábado trabalhando mais horas de segunda a sexta	</a:t>
            </a:r>
          </a:p>
          <a:p>
            <a:pPr marL="0" indent="0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folgar no sábado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Antes da constituição de 1988 a jornada de trabalho no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Brasil era de 48 horas semanais,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Depois conseguimos a redução para 44 horas semanais	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o turno de 6 horas que são as 36 horas semanais	</a:t>
            </a: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Hoje estamos na luta para acabar com essa escala de 6 x 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72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6C98C-74AE-E3A5-4514-5E90F67C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8528E7F-276C-3CF8-6960-19206C0BA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" y="21401"/>
            <a:ext cx="4643567" cy="76482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E1A117C-6348-550A-1EB6-3F5373D44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669"/>
            <a:ext cx="4643567" cy="76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Jornada de Trabalho turno 6 horas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790" y="1340768"/>
            <a:ext cx="8229600" cy="19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83661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94" y="332656"/>
            <a:ext cx="9122306" cy="990600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Duração da Jornada de Trabalho  com Turno de 8 horas e com 5 turmas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29600" cy="19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833596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>
          <a:xfrm>
            <a:off x="467544" y="5612467"/>
            <a:ext cx="8157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Por esse motivo de ter a mesma carga horária anual e manter a 5 turmas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Duração na jornada de Trabalho Turno de 8 horas com 4 turmas</a:t>
            </a:r>
          </a:p>
        </p:txBody>
      </p:sp>
      <p:sp>
        <p:nvSpPr>
          <p:cNvPr id="15363" name="Espaço Reservado para Data 1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D38BE615-11C6-4FE4-B63A-34A7F0121AEB}" type="datetime1">
              <a:rPr lang="pt-BR" altLang="pt-BR" smtClean="0"/>
              <a:pPr/>
              <a:t>21/05/2026</a:t>
            </a:fld>
            <a:endParaRPr lang="pt-BR" altLang="pt-BR"/>
          </a:p>
        </p:txBody>
      </p:sp>
      <p:sp>
        <p:nvSpPr>
          <p:cNvPr id="15364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graphicFrame>
        <p:nvGraphicFramePr>
          <p:cNvPr id="48228" name="Group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283355"/>
              </p:ext>
            </p:extLst>
          </p:nvPr>
        </p:nvGraphicFramePr>
        <p:xfrm>
          <a:off x="457200" y="4581129"/>
          <a:ext cx="8682746" cy="2229241"/>
        </p:xfrm>
        <a:graphic>
          <a:graphicData uri="http://schemas.openxmlformats.org/drawingml/2006/table">
            <a:tbl>
              <a:tblPr/>
              <a:tblGrid>
                <a:gridCol w="2182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9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711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Escala de trabalho de 8 horas  (Turno de Revezamento c/ 4 turmas) 5 x 2 – 5 x 2 – 5 x 1 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Ciclo de Trabalho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É a soma dos dias de trabalho e folgas no período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365 dias do ano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dividido por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 =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Ciclo de trabalho no ano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18,2 ciclo de trabalho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Multiplicado por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 =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273,7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Dias de trabalho no ano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273,7 dias de trabalho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Multiplicado por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  =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2190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horas na Jornada anual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8195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23589"/>
              </p:ext>
            </p:extLst>
          </p:nvPr>
        </p:nvGraphicFramePr>
        <p:xfrm>
          <a:off x="457200" y="1709928"/>
          <a:ext cx="8579295" cy="2229242"/>
        </p:xfrm>
        <a:graphic>
          <a:graphicData uri="http://schemas.openxmlformats.org/drawingml/2006/table">
            <a:tbl>
              <a:tblPr/>
              <a:tblGrid>
                <a:gridCol w="215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1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2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711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Escala de trabalho de 8 horas  (Turno de Revezamento c/ 4 turmas) 6 x 2 – 6 x 2 – 6 x 2  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Ciclo de Trabalho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É a soma dos dias de trabalho e folgas no período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365 dias do ano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dividido por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 =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Ciclo de trabalho no ano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15,2 ciclo de trabalho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Multiplicado por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 =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273,7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Dias de trabalho no ano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273,8 dias de trabalho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Multiplicado por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  =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2190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horas na Jornada anual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21" name="Group 85"/>
          <p:cNvGraphicFramePr>
            <a:graphicFrameLocks noGrp="1"/>
          </p:cNvGraphicFramePr>
          <p:nvPr/>
        </p:nvGraphicFramePr>
        <p:xfrm>
          <a:off x="630238" y="1897063"/>
          <a:ext cx="8188325" cy="1708149"/>
        </p:xfrm>
        <a:graphic>
          <a:graphicData uri="http://schemas.openxmlformats.org/drawingml/2006/table">
            <a:tbl>
              <a:tblPr/>
              <a:tblGrid>
                <a:gridCol w="4420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23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Escala de trabalho de 8 horas  c/ 5 turmas  e c/ 4 turmas  </a:t>
                      </a:r>
                    </a:p>
                  </a:txBody>
                  <a:tcPr marL="91458" marR="91458"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horas na Jornada anual</a:t>
                      </a:r>
                    </a:p>
                  </a:txBody>
                  <a:tcPr marL="91458" marR="91458"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2190</a:t>
                      </a:r>
                    </a:p>
                  </a:txBody>
                  <a:tcPr marL="91458" marR="91458"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Escala 4 turmas</a:t>
                      </a:r>
                    </a:p>
                  </a:txBody>
                  <a:tcPr marL="91458" marR="91458"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horas na Jornada anual</a:t>
                      </a:r>
                    </a:p>
                  </a:txBody>
                  <a:tcPr marL="91458" marR="91458"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1752</a:t>
                      </a:r>
                    </a:p>
                  </a:txBody>
                  <a:tcPr marL="91458" marR="91458"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Escala 5 turmas</a:t>
                      </a:r>
                    </a:p>
                  </a:txBody>
                  <a:tcPr marL="91458" marR="91458"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Diferença</a:t>
                      </a:r>
                    </a:p>
                  </a:txBody>
                  <a:tcPr marL="91458" marR="91458"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438</a:t>
                      </a:r>
                    </a:p>
                  </a:txBody>
                  <a:tcPr marL="91458" marR="91458"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horas </a:t>
                      </a:r>
                    </a:p>
                  </a:txBody>
                  <a:tcPr marL="91458" marR="91458"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417" name="Text Box 81"/>
          <p:cNvSpPr txBox="1">
            <a:spLocks noChangeArrowheads="1"/>
          </p:cNvSpPr>
          <p:nvPr/>
        </p:nvSpPr>
        <p:spPr bwMode="auto">
          <a:xfrm>
            <a:off x="685800" y="1341438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400"/>
              <a:t>Portanto:</a:t>
            </a:r>
          </a:p>
        </p:txBody>
      </p:sp>
      <p:graphicFrame>
        <p:nvGraphicFramePr>
          <p:cNvPr id="14519" name="Group 183"/>
          <p:cNvGraphicFramePr>
            <a:graphicFrameLocks noGrp="1"/>
          </p:cNvGraphicFramePr>
          <p:nvPr/>
        </p:nvGraphicFramePr>
        <p:xfrm>
          <a:off x="647700" y="3860800"/>
          <a:ext cx="8153400" cy="1673230"/>
        </p:xfrm>
        <a:graphic>
          <a:graphicData uri="http://schemas.openxmlformats.org/drawingml/2006/table">
            <a:tbl>
              <a:tblPr/>
              <a:tblGrid>
                <a:gridCol w="130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795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Como se trabalha nesta escala em 4 meses:</a:t>
                      </a:r>
                    </a:p>
                  </a:txBody>
                  <a:tcPr marT="45707" marB="4570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3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438 Horas</a:t>
                      </a:r>
                    </a:p>
                  </a:txBody>
                  <a:tcPr marT="45707" marB="4570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Dividido por 12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 36,5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Multiplicado por 4 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 146 Horas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146 Horas</a:t>
                      </a:r>
                    </a:p>
                  </a:txBody>
                  <a:tcPr marT="45707" marB="4570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Dividido por 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= 18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8572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2001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15430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Dias a mais trabalhado por ano, por cada Turma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483" name="Text Box 147"/>
          <p:cNvSpPr txBox="1">
            <a:spLocks noChangeArrowheads="1"/>
          </p:cNvSpPr>
          <p:nvPr/>
        </p:nvSpPr>
        <p:spPr bwMode="auto">
          <a:xfrm>
            <a:off x="635000" y="5732463"/>
            <a:ext cx="807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2400"/>
              <a:t>Em resumo, são 18 dias a mais trabalhado por ano. Em um acordo de 2 anos são 36 dias.</a:t>
            </a:r>
          </a:p>
        </p:txBody>
      </p:sp>
      <p:sp>
        <p:nvSpPr>
          <p:cNvPr id="14515" name="Rectangle 17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Diferença de duração na jornada de Trabalho Turno de 8 horas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7" grpId="0" autoUpdateAnimBg="0"/>
      <p:bldP spid="14483" grpId="0" autoUpdateAnimBg="0"/>
      <p:bldP spid="1451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7772400" cy="860425"/>
          </a:xfrm>
        </p:spPr>
        <p:txBody>
          <a:bodyPr/>
          <a:lstStyle/>
          <a:p>
            <a:pPr eaLnBrk="1" hangingPunct="1"/>
            <a:r>
              <a:rPr lang="pt-BR" altLang="pt-BR"/>
              <a:t>Relação das perdas</a:t>
            </a:r>
          </a:p>
        </p:txBody>
      </p:sp>
      <p:sp>
        <p:nvSpPr>
          <p:cNvPr id="18435" name="Espaço Reservado para Data 2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1823DDB0-11C2-4096-9637-0C73C1C9FA47}" type="datetime1">
              <a:rPr lang="pt-BR" altLang="pt-BR" smtClean="0"/>
              <a:pPr/>
              <a:t>21/05/2026</a:t>
            </a:fld>
            <a:endParaRPr lang="pt-BR" altLang="pt-BR"/>
          </a:p>
        </p:txBody>
      </p:sp>
      <p:sp>
        <p:nvSpPr>
          <p:cNvPr id="18436" name="Espaço Reservado para Rodapé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pt-BR" altLang="pt-BR"/>
          </a:p>
          <a:p>
            <a:endParaRPr lang="pt-BR" altLang="pt-BR"/>
          </a:p>
          <a:p>
            <a:r>
              <a:rPr lang="pt-BR" altLang="pt-BR"/>
              <a:t>   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50825" y="1417638"/>
            <a:ext cx="8785225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dirty="0"/>
              <a:t>Para um melhor entendimento e formula de cálculo, dividimos os 18 dias trabalhados por ano em cada turma pelo período de cobertura nos 4 meses.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dirty="0"/>
              <a:t>1º mês 5 dias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dirty="0"/>
              <a:t>2º mês 5 dias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dirty="0"/>
              <a:t>3º mês 4 dias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u="sng" dirty="0"/>
              <a:t>4º mês 4 dias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Total 18 dias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Para efeitos de cálculos consideramos que desses 18 dias no mínimo 1/3 serão 1ª folga, portanto teremos 6 dias com folgas de 100% e os demais 12 dias com folgas a 80%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2000" dirty="0">
                <a:hlinkClick r:id="rId2" action="ppaction://hlinkfile"/>
              </a:rPr>
              <a:t>folha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58"/>
          <p:cNvSpPr>
            <a:spLocks noChangeArrowheads="1"/>
          </p:cNvSpPr>
          <p:nvPr/>
        </p:nvSpPr>
        <p:spPr bwMode="auto">
          <a:xfrm>
            <a:off x="1031875" y="-2670175"/>
            <a:ext cx="12827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pt-BR" altLang="pt-BR"/>
          </a:p>
        </p:txBody>
      </p:sp>
      <p:sp>
        <p:nvSpPr>
          <p:cNvPr id="19459" name="Line 1354"/>
          <p:cNvSpPr>
            <a:spLocks noChangeShapeType="1"/>
          </p:cNvSpPr>
          <p:nvPr/>
        </p:nvSpPr>
        <p:spPr bwMode="auto">
          <a:xfrm>
            <a:off x="3197225" y="-9398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9460" name="Line 1398"/>
          <p:cNvSpPr>
            <a:spLocks noChangeShapeType="1"/>
          </p:cNvSpPr>
          <p:nvPr/>
        </p:nvSpPr>
        <p:spPr bwMode="auto">
          <a:xfrm>
            <a:off x="6969125" y="-9398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pic>
        <p:nvPicPr>
          <p:cNvPr id="14342" name="Picture 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276475"/>
            <a:ext cx="7958138" cy="279400"/>
          </a:xfrm>
          <a:noFill/>
        </p:spPr>
      </p:pic>
      <p:sp>
        <p:nvSpPr>
          <p:cNvPr id="19462" name="Espaço Reservado para Data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7E507ABD-60F5-4612-A803-CC3592C8D517}" type="datetime1">
              <a:rPr lang="pt-BR" altLang="pt-BR" smtClean="0"/>
              <a:pPr/>
              <a:t>21/05/2026</a:t>
            </a:fld>
            <a:endParaRPr lang="pt-BR" altLang="pt-BR"/>
          </a:p>
        </p:txBody>
      </p:sp>
      <p:sp>
        <p:nvSpPr>
          <p:cNvPr id="19463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565400"/>
            <a:ext cx="79200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20988"/>
            <a:ext cx="7920038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610" y="3049588"/>
            <a:ext cx="7920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294063"/>
            <a:ext cx="7920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3538538"/>
            <a:ext cx="7920038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3933825"/>
            <a:ext cx="7920038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650" y="4176713"/>
            <a:ext cx="7920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650" y="4421188"/>
            <a:ext cx="7920038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650" y="4664075"/>
            <a:ext cx="79200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650" y="5157788"/>
            <a:ext cx="7920038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5516563"/>
            <a:ext cx="7920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650" y="5949950"/>
            <a:ext cx="7920038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5650" y="6308725"/>
            <a:ext cx="7920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1673225" y="620713"/>
            <a:ext cx="671512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das Perdas</a:t>
            </a:r>
          </a:p>
          <a:p>
            <a:pPr algn="ctr">
              <a:defRPr/>
            </a:pP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/>
              <a:t>Um resumo histórico do turno na Suzano</a:t>
            </a:r>
          </a:p>
        </p:txBody>
      </p:sp>
      <p:sp>
        <p:nvSpPr>
          <p:cNvPr id="7171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1125538"/>
            <a:ext cx="8785226" cy="5457824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dirty="0"/>
              <a:t>Antes da constituição de 1988 a jornada de trabalhado para turno era de 8 horas na escala 6 x 2 – 6 x 2  - 6 x 2 com 4 turmas</a:t>
            </a:r>
          </a:p>
          <a:p>
            <a:pPr eaLnBrk="1" hangingPunct="1"/>
            <a:r>
              <a:rPr lang="pt-BR" altLang="pt-BR" dirty="0"/>
              <a:t>Após a constituição de 1988 adotou a escala de lei de turno de 6 horas que durou de 1989 a 1991.</a:t>
            </a:r>
          </a:p>
          <a:p>
            <a:pPr eaLnBrk="1" hangingPunct="1"/>
            <a:r>
              <a:rPr lang="pt-BR" altLang="pt-BR" dirty="0"/>
              <a:t> Em 1991 começou o turno de jornada de 8 horas garantindo a 5ª turma com a escala 5 x 4 – 5 x 3 – 5 x 3 </a:t>
            </a:r>
          </a:p>
          <a:p>
            <a:pPr eaLnBrk="1" hangingPunct="1"/>
            <a:r>
              <a:rPr lang="pt-BR" altLang="pt-BR" dirty="0"/>
              <a:t>Em meados de 1994 ate 1998 a empresa implementou a cobertura de férias dentro da escala, mantendo a escala mas quando um companheiro saia de férias, os outros 4 cobriam a semana de trabalho com uma escala feita no RH e através de um documento do RH liberava</a:t>
            </a:r>
          </a:p>
          <a:p>
            <a:pPr eaLnBrk="1" hangingPunct="1"/>
            <a:r>
              <a:rPr lang="pt-BR" altLang="pt-BR" dirty="0"/>
              <a:t>De 1999 a 2027 são 36 anos de acordo de turno</a:t>
            </a:r>
          </a:p>
        </p:txBody>
      </p:sp>
      <p:sp>
        <p:nvSpPr>
          <p:cNvPr id="7172" name="Espaço Reservado para Data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A1687049-64F9-4059-AEC3-4F25611CC0A7}" type="datetime1">
              <a:rPr lang="pt-BR" altLang="pt-BR" smtClean="0"/>
              <a:pPr/>
              <a:t>21/05/2026</a:t>
            </a:fld>
            <a:endParaRPr lang="pt-BR" altLang="pt-BR"/>
          </a:p>
        </p:txBody>
      </p:sp>
      <p:sp>
        <p:nvSpPr>
          <p:cNvPr id="7173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/>
              <a:t>Um resumo histórico do turno na Suzano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417638"/>
            <a:ext cx="8640763" cy="5165724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dirty="0"/>
              <a:t>Esse regime durou até 1999 quando se implementou o 1º acordo de turno</a:t>
            </a:r>
          </a:p>
          <a:p>
            <a:pPr eaLnBrk="1" hangingPunct="1"/>
            <a:r>
              <a:rPr lang="pt-BR" altLang="pt-BR" dirty="0"/>
              <a:t>O 1º acordo com o pagamento de 824 horas que adotava com divisor do salário hora 220 horas mensais</a:t>
            </a:r>
          </a:p>
          <a:p>
            <a:pPr eaLnBrk="1" hangingPunct="1"/>
            <a:r>
              <a:rPr lang="pt-BR" altLang="pt-BR" dirty="0"/>
              <a:t>No 2º acordo com arredondamento do calculo para a conversão de 220 para 180 horas o acordo de 2 anos passou para 688 horas</a:t>
            </a:r>
          </a:p>
          <a:p>
            <a:pPr eaLnBrk="1" hangingPunct="1"/>
            <a:r>
              <a:rPr lang="pt-BR" altLang="pt-BR" dirty="0"/>
              <a:t>Em 2003 após um impasse foi oferecido mais 12 horas para o fechamento do acordo que ficou em 690 horas que era dividido em 2 parcelas anuais de 345 horas</a:t>
            </a:r>
          </a:p>
          <a:p>
            <a:pPr eaLnBrk="1" hangingPunct="1"/>
            <a:r>
              <a:rPr lang="pt-BR" altLang="pt-BR" dirty="0"/>
              <a:t>Em 2007 a empresa queria reduzir para 2 parcelas de 180 horas, lutamos e conquistamos a diferença de mais 2 parcelas de 165 horas, totalizando 690</a:t>
            </a:r>
          </a:p>
          <a:p>
            <a:pPr algn="ctr" eaLnBrk="1" hangingPunct="1"/>
            <a:endParaRPr lang="pt-BR" altLang="pt-BR" dirty="0"/>
          </a:p>
        </p:txBody>
      </p:sp>
      <p:sp>
        <p:nvSpPr>
          <p:cNvPr id="8196" name="Espaço Reservado para Data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B4428269-5913-4D69-BC84-B95E206E6135}" type="datetime1">
              <a:rPr lang="pt-BR" altLang="pt-BR" smtClean="0"/>
              <a:pPr/>
              <a:t>21/05/2026</a:t>
            </a:fld>
            <a:endParaRPr lang="pt-BR" altLang="pt-BR"/>
          </a:p>
        </p:txBody>
      </p:sp>
      <p:sp>
        <p:nvSpPr>
          <p:cNvPr id="819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/>
              <a:t>Um resumo histórico do turno na Suzano</a:t>
            </a:r>
          </a:p>
        </p:txBody>
      </p:sp>
      <p:sp>
        <p:nvSpPr>
          <p:cNvPr id="9219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922503"/>
            <a:ext cx="8640763" cy="504056"/>
          </a:xfrm>
        </p:spPr>
        <p:txBody>
          <a:bodyPr/>
          <a:lstStyle/>
          <a:p>
            <a:pPr eaLnBrk="1" hangingPunct="1"/>
            <a:r>
              <a:rPr lang="pt-BR" altLang="pt-BR" dirty="0"/>
              <a:t>Todos os acordos, 36 anos de historia</a:t>
            </a:r>
          </a:p>
          <a:p>
            <a:pPr eaLnBrk="1" hangingPunct="1"/>
            <a:endParaRPr lang="pt-BR" altLang="pt-BR" dirty="0"/>
          </a:p>
        </p:txBody>
      </p:sp>
      <p:sp>
        <p:nvSpPr>
          <p:cNvPr id="9220" name="Espaço Reservado para Data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BC9A4C16-5F13-4BA0-BA08-45D3CD580B3F}" type="datetime1">
              <a:rPr lang="pt-BR" altLang="pt-BR" smtClean="0"/>
              <a:pPr/>
              <a:t>21/05/2026</a:t>
            </a:fld>
            <a:endParaRPr lang="pt-BR" altLang="pt-BR"/>
          </a:p>
        </p:txBody>
      </p:sp>
      <p:sp>
        <p:nvSpPr>
          <p:cNvPr id="92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1223FE-351F-EAC0-6E25-E2EBC5BF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4" y="1416042"/>
            <a:ext cx="8695173" cy="313209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87007D-11EF-52CA-3479-D11CB371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62" y="4548133"/>
            <a:ext cx="8660155" cy="12039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é feito o Calculo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82F3900-12F1-9196-1D06-1360DC666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463993"/>
              </p:ext>
            </p:extLst>
          </p:nvPr>
        </p:nvGraphicFramePr>
        <p:xfrm>
          <a:off x="396837" y="1368607"/>
          <a:ext cx="8271973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880">
                  <a:extLst>
                    <a:ext uri="{9D8B030D-6E8A-4147-A177-3AD203B41FA5}">
                      <a16:colId xmlns:a16="http://schemas.microsoft.com/office/drawing/2014/main" val="3426232939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768258431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3699755560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748039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JORNADA SEMANAL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JORNADA DE HORAS DIARIAS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JORNADA MENSAL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488563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27BFF7F-F659-8185-6A5E-3E1D39811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490054"/>
              </p:ext>
            </p:extLst>
          </p:nvPr>
        </p:nvGraphicFramePr>
        <p:xfrm>
          <a:off x="414830" y="2188902"/>
          <a:ext cx="8271970" cy="7491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877">
                  <a:extLst>
                    <a:ext uri="{9D8B030D-6E8A-4147-A177-3AD203B41FA5}">
                      <a16:colId xmlns:a16="http://schemas.microsoft.com/office/drawing/2014/main" val="1376965966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086174569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400870103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1820699630"/>
                    </a:ext>
                  </a:extLst>
                </a:gridCol>
              </a:tblGrid>
              <a:tr h="74915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A/B = C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C X 30 = HORA MÊS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65981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36B3E3D-B9D6-D42F-F615-DE20BFD05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63725"/>
              </p:ext>
            </p:extLst>
          </p:nvPr>
        </p:nvGraphicFramePr>
        <p:xfrm>
          <a:off x="414826" y="3096741"/>
          <a:ext cx="8271973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880">
                  <a:extLst>
                    <a:ext uri="{9D8B030D-6E8A-4147-A177-3AD203B41FA5}">
                      <a16:colId xmlns:a16="http://schemas.microsoft.com/office/drawing/2014/main" val="1376965966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086174569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400870103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1820699630"/>
                    </a:ext>
                  </a:extLst>
                </a:gridCol>
              </a:tblGrid>
              <a:tr h="34744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65981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571AC77-7925-48F5-A46C-9E329F1BB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06501"/>
              </p:ext>
            </p:extLst>
          </p:nvPr>
        </p:nvGraphicFramePr>
        <p:xfrm>
          <a:off x="414826" y="3621186"/>
          <a:ext cx="8271973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880">
                  <a:extLst>
                    <a:ext uri="{9D8B030D-6E8A-4147-A177-3AD203B41FA5}">
                      <a16:colId xmlns:a16="http://schemas.microsoft.com/office/drawing/2014/main" val="2699971854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4030357639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3132847813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3033939042"/>
                    </a:ext>
                  </a:extLst>
                </a:gridCol>
              </a:tblGrid>
              <a:tr h="34744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7,33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01145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2563B6D-E0CE-9896-7308-77101D2AB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532903"/>
              </p:ext>
            </p:extLst>
          </p:nvPr>
        </p:nvGraphicFramePr>
        <p:xfrm>
          <a:off x="414826" y="4159187"/>
          <a:ext cx="8271973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880">
                  <a:extLst>
                    <a:ext uri="{9D8B030D-6E8A-4147-A177-3AD203B41FA5}">
                      <a16:colId xmlns:a16="http://schemas.microsoft.com/office/drawing/2014/main" val="2066389664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587531612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866785167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589598853"/>
                    </a:ext>
                  </a:extLst>
                </a:gridCol>
              </a:tblGrid>
              <a:tr h="34744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6,67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830244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7BEFA4A-17C5-6396-2085-BD7DD3127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75702"/>
              </p:ext>
            </p:extLst>
          </p:nvPr>
        </p:nvGraphicFramePr>
        <p:xfrm>
          <a:off x="414826" y="4697188"/>
          <a:ext cx="8271973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880">
                  <a:extLst>
                    <a:ext uri="{9D8B030D-6E8A-4147-A177-3AD203B41FA5}">
                      <a16:colId xmlns:a16="http://schemas.microsoft.com/office/drawing/2014/main" val="462236045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4223750475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106636200"/>
                    </a:ext>
                  </a:extLst>
                </a:gridCol>
                <a:gridCol w="2118031">
                  <a:extLst>
                    <a:ext uri="{9D8B030D-6E8A-4147-A177-3AD203B41FA5}">
                      <a16:colId xmlns:a16="http://schemas.microsoft.com/office/drawing/2014/main" val="2176567801"/>
                    </a:ext>
                  </a:extLst>
                </a:gridCol>
              </a:tblGrid>
              <a:tr h="34744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6,00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83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E23677-BF15-1356-702A-CEDD33D88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32656"/>
            <a:ext cx="903649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47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AE9F9FF-CD38-2C13-5D0F-C8C6C054CC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1660653"/>
            <a:ext cx="86868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pt-BR" dirty="0"/>
              <a:t>para mudar o presente, precisamos entender as forças culturais que nos moldaram desde o passado.</a:t>
            </a:r>
            <a:endParaRPr lang="pt-BR" altLang="pt-BR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Moldados pela História: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A cultura da colonização influencia e forma quem somos.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Incomparabilidade: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Culturas diferentes não devem ser comparadas de forma simplista.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Mudança Geracional: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A consciência evolui na transição de gerações ou pela prática consciente.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3D6BEA-CFE7-A455-0E46-5D00A37FE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9059"/>
            <a:ext cx="9144000" cy="656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1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60B6780-1BB0-3FE9-8C57-895750AB75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1772816"/>
            <a:ext cx="807524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Geração Anterior: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Marcada pelo individualismo, obediência rígida e falta de senso crítico.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Cenário Atual: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Dominado pelo imediatismo e pelo discurso da meritocracia.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Consciência de Classe: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Compreender nosso papel histórico para saber exatamente o que precisa mudar.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sz="2800" dirty="0"/>
              <a:t>as armadilhas modernas da meritocracia e do imediatismo, criar a cultura de sociedade.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891E384-C914-3B84-4BA8-7A64B3984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64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18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29C6C44-FB28-38E3-0684-53D2B5275B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2352" y="1988840"/>
            <a:ext cx="8579296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Valorização Histórica: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"A nação que não valoriza o seu passado não se preocupa com o seu futuro".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Formação Necessária: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Importância de cursos e capacitação para os trabalhadores.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Afirmação: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O conhecimento traz a certeza de que estamos lutando no lugar certo.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pt-BR" sz="2800" dirty="0"/>
              <a:t>a formação política e sindical é a única ferramenta para tirar o trabalhador da invisibilidade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40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11EED90-6E65-E3D2-FBD7-B4E2140D2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0" y="404663"/>
            <a:ext cx="9121960" cy="63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45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B232AF5-AE86-D74A-6370-0A0443B0DF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48544" y="1550647"/>
            <a:ext cx="8928992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Ponto de Equilíbrio: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A barreira essencial para conter a exploração do trabalhador.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O Perigo do Comodismo: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Deixar decisões complexas apenas nas mãos de quem não tem preparo gera conformismo.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Liderança Ativa: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O sindicato deve </a:t>
            </a: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dirigir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 guiar, e não apenas ser dirigido pela massa desinformada.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pt-BR" sz="2800" dirty="0"/>
              <a:t>A direção sindical tem o dever com os conhecimento de legislação, técnico e político e de saber o que é bom ou ruim para a categoria, combatendo o comodismo de justificar falhas com a “satisfação da maioria”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7C3927E-E8FF-5FF0-E072-49258820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348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15349B80-A8A2-3CB9-A08A-45498973B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" y="1340768"/>
            <a:ext cx="9109013" cy="49685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16449A-DC7B-A462-AFA4-239A58AA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65824"/>
            <a:ext cx="532859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1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54E02-F324-7AD1-30A4-70B4C12D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Prático e Precarização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31760A6-6180-C710-E062-F9715E43BE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9664" y="2348880"/>
            <a:ext cx="8928993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Escala Abusiva: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O exemplo da escala 7x4 – 6x2 – 6x1 (como na Melhoramentos).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Prejuízo nos Descansos: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Troca de folgas em feriados rendendo apenas 1 dia.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Direitos Violados: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Renúncia forçada ao intervalo de 1 hora de refeição por medo do acúmulo de trabalho.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Invisibilidade: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Horas extras trabalhadas e não solicitadas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t-BR" altLang="pt-BR" sz="2800" dirty="0">
                <a:latin typeface="Arial" panose="020B0604020202020204" pitchFamily="34" charset="0"/>
              </a:rPr>
              <a:t>Sabe o que tudo isso tem em comum? “O trabalhador gosta e esta satisfeito”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2C96E1C-14B9-8322-8539-F400D7C86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16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CE799-FE45-4C63-454A-2F725E360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FORÇA DA CONSCIÊNCIA COLETIVA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AB5A75-1E56-E616-7FB9-25A468E6F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Passado nos Alerta: Nenhum direito trabalhista veio de graça; cada folga, limite de hora e refeitório digno foi fruto de luta histórica.</a:t>
            </a:r>
          </a:p>
          <a:p>
            <a:r>
              <a:rPr lang="pt-BR" dirty="0"/>
              <a:t>O Presente nos Desafia: O individualismo e as falsas promessas de meritocracia tentam isolar o trabalhador e enfraquecer o coletivo.</a:t>
            </a:r>
          </a:p>
          <a:p>
            <a:r>
              <a:rPr lang="pt-BR" dirty="0"/>
              <a:t>O Sindicato Somos Nós: Sem uma direção forte e consciente, a balança sempre penderá para o lado da exploração.</a:t>
            </a:r>
          </a:p>
          <a:p>
            <a:r>
              <a:rPr lang="pt-BR" dirty="0"/>
              <a:t>O Futuro se Constrói Hoje: Consciência de classe não é apenas saber o seu lugar no mundo, é entender o poder de se unir para mudá-lo.</a:t>
            </a:r>
          </a:p>
        </p:txBody>
      </p:sp>
    </p:spTree>
    <p:extLst>
      <p:ext uri="{BB962C8B-B14F-4D97-AF65-F5344CB8AC3E}">
        <p14:creationId xmlns:p14="http://schemas.microsoft.com/office/powerpoint/2010/main" val="199235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Duração da Jornada de Trabalho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Antes e Depois da Constituição de 1988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Para Jornada de Trabalho antes da CF/88 era 48 horas de jornada semanal com 240 horas mês, A Escala 7x1 com Folga Rotativa (A "Dobra" de Turno)</a:t>
            </a:r>
          </a:p>
          <a:p>
            <a:endParaRPr lang="pt-BR" dirty="0"/>
          </a:p>
          <a:p>
            <a:r>
              <a:rPr lang="pt-BR" dirty="0"/>
              <a:t>A evolução constitucional dos direitos trabalhistas no Brasil, passou pelas Constituição Imperial de 1824 e as republicanas de 1889, 1934, 1937, 1946 e 1967 até chegar a CF/88</a:t>
            </a:r>
          </a:p>
        </p:txBody>
      </p:sp>
    </p:spTree>
    <p:extLst>
      <p:ext uri="{BB962C8B-B14F-4D97-AF65-F5344CB8AC3E}">
        <p14:creationId xmlns:p14="http://schemas.microsoft.com/office/powerpoint/2010/main" val="35221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00392" cy="1326009"/>
          </a:xfrm>
        </p:spPr>
        <p:txBody>
          <a:bodyPr/>
          <a:lstStyle/>
          <a:p>
            <a:r>
              <a:rPr lang="pt-BR" sz="4800" dirty="0"/>
              <a:t>Jornada de Trabalho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45838" y="1412776"/>
            <a:ext cx="8382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CLT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Art. 58.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A*) Emenda Constitucional Nº 26, de 2000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duração normal do trabalho, para os empregados em qualquer atividade privada, não excederá de 8 (oito) horas diárias, desde que não seja fixado expressamente outro limite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Constituição Federal de 1988</a:t>
            </a:r>
            <a:endParaRPr kumimoji="0" lang="pt-BR" sz="1800" b="1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Art. 7.º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(*) São direitos dos trabalhadores urbanos e rurais, além de outros que visem à melhoria de sua condição social: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XIII - duração do trabalho normal não superior a oito horas diárias e quarenta e quatro semanais, facultada a compensação de horários e a redução da jornada, mediante acordo ou convenção coletiva de trabalho;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XIV - jornada de seis horas para o trabalho realizado em turnos ininterruptos de revezamento,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salvo negociação coletiva;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823629C-6CCB-23A0-3A4C-CFBE8D888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4664"/>
            <a:ext cx="903649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3DC2B-4D19-20CD-3294-D2CC4D85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SÚMULAS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34BDD-1AFA-475F-CBA8-FDC005CCD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Súmulas são o resumo da opinião jurídica consolidada de um tribunal sobre um tema que gerava muitas dúvidas ou decisões diferentes.</a:t>
            </a:r>
          </a:p>
          <a:p>
            <a:r>
              <a:rPr lang="pt-BR" dirty="0"/>
              <a:t>Quando juízes e tribunais julgam repetidamente vários processos parecidos da mesma forma, eles criam uma frase curta e objetiva — a súmula — para uniformizar a interpretação da lei.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51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CB0D8-4F9E-CE2E-810E-DFC42166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SÚMULAS QUE PROTEGEM A JORNADA DE TRABALHO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547548-65AE-DF17-38E4-3E89ECE44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Súmula 85</a:t>
            </a:r>
            <a:r>
              <a:rPr lang="pt-BR" dirty="0"/>
              <a:t>: Regula os sistemas de compensação de jornada. Define que o banco de horas exige acordo ou convenção coletiva, e que o mero desatendimento de exigências legais não anula o pagamento das horas que ultrapassarem a jornada semanal.</a:t>
            </a:r>
          </a:p>
          <a:p>
            <a:r>
              <a:rPr lang="pt-BR" b="1" dirty="0"/>
              <a:t>Súmula 110</a:t>
            </a:r>
            <a:r>
              <a:rPr lang="pt-BR" dirty="0"/>
              <a:t>: Protege especificamente o trabalhador em regime de turnos de revezamento. Determina que as horas trabalhadas no período destinado ao descanso semanal (caso o isolamento das folgas seja desrespeitado) devem ser pagas em dobro.</a:t>
            </a:r>
          </a:p>
          <a:p>
            <a:r>
              <a:rPr lang="pt-BR" b="1" dirty="0"/>
              <a:t>Súmula 376</a:t>
            </a:r>
            <a:r>
              <a:rPr lang="pt-BR" dirty="0"/>
              <a:t>: Garante que o valor das horas extras habituais deve integrar o cálculo de outros direitos, como aviso prévio, 13º salário, férias e FGTS, mesmo que elas ultrapassem o limite legal de duas horas diárias.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5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941</TotalTime>
  <Words>2365</Words>
  <Application>Microsoft Office PowerPoint</Application>
  <PresentationFormat>Apresentação na tela (4:3)</PresentationFormat>
  <Paragraphs>236</Paragraphs>
  <Slides>40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Courier New</vt:lpstr>
      <vt:lpstr>Google Sans</vt:lpstr>
      <vt:lpstr>Times New Roman</vt:lpstr>
      <vt:lpstr>Wingdings</vt:lpstr>
      <vt:lpstr>Wingdings 2</vt:lpstr>
      <vt:lpstr>Brilho</vt:lpstr>
      <vt:lpstr> </vt:lpstr>
      <vt:lpstr>Jornada Semanal Importante Saber</vt:lpstr>
      <vt:lpstr>Como é feito o Calculo</vt:lpstr>
      <vt:lpstr>Apresentação do PowerPoint</vt:lpstr>
      <vt:lpstr>Duração da Jornada de Trabalho</vt:lpstr>
      <vt:lpstr>Jornada de Trabalho</vt:lpstr>
      <vt:lpstr>Apresentação do PowerPoint</vt:lpstr>
      <vt:lpstr>SÚMULAS</vt:lpstr>
      <vt:lpstr>SÚMULAS QUE PROTEGEM A JORNADA DE TRABALHO</vt:lpstr>
      <vt:lpstr>SÚMULAS QUE PROTEGEM A JORNADA DE TRABALHO</vt:lpstr>
      <vt:lpstr>SÚMULAS QUE PROTEGEM A JORNADA DE TRABALHO</vt:lpstr>
      <vt:lpstr>Importante lembrar ainda outros aspectos legais sobre a jornada de trabalho:</vt:lpstr>
      <vt:lpstr>Hora refeição</vt:lpstr>
      <vt:lpstr>Cálculo de Horário Noturno</vt:lpstr>
      <vt:lpstr>Súmulas que protegem o horário noturno</vt:lpstr>
      <vt:lpstr>Horário Administrativo antes da CF/88 </vt:lpstr>
      <vt:lpstr>Horário Administrativo após CF/88 </vt:lpstr>
      <vt:lpstr>Horário Turno de Revezamento após CF/88 qual o multiplicador do salário?</vt:lpstr>
      <vt:lpstr>Apresentação do PowerPoint</vt:lpstr>
      <vt:lpstr>Apresentação do PowerPoint</vt:lpstr>
      <vt:lpstr>Jornada de Trabalho turno 6 horas</vt:lpstr>
      <vt:lpstr>Duração da Jornada de Trabalho  com Turno de 8 horas e com 5 turmas</vt:lpstr>
      <vt:lpstr>Duração na jornada de Trabalho Turno de 8 horas com 4 turmas</vt:lpstr>
      <vt:lpstr>Diferença de duração na jornada de Trabalho Turno de 8 horas</vt:lpstr>
      <vt:lpstr>Relação das perdas</vt:lpstr>
      <vt:lpstr>Apresentação do PowerPoint</vt:lpstr>
      <vt:lpstr>Um resumo histórico do turno na Suzano</vt:lpstr>
      <vt:lpstr>Um resumo histórico do turno na Suzano</vt:lpstr>
      <vt:lpstr>Um resumo histórico do turno na Suzano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Caso Prático e Precarização</vt:lpstr>
      <vt:lpstr>A FORÇA DA CONSCIÊNCIA COLETIVA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Trabalho</dc:title>
  <dc:creator>Alice Gusmatti</dc:creator>
  <cp:lastModifiedBy>Daniel de Araujo Matos</cp:lastModifiedBy>
  <cp:revision>21</cp:revision>
  <cp:lastPrinted>2026-05-15T02:23:33Z</cp:lastPrinted>
  <dcterms:created xsi:type="dcterms:W3CDTF">2019-04-30T15:50:56Z</dcterms:created>
  <dcterms:modified xsi:type="dcterms:W3CDTF">2026-05-21T19:17:30Z</dcterms:modified>
</cp:coreProperties>
</file>